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52" r:id="rId6"/>
    <p:sldId id="335" r:id="rId7"/>
    <p:sldId id="334" r:id="rId8"/>
    <p:sldId id="333" r:id="rId9"/>
    <p:sldId id="332" r:id="rId10"/>
    <p:sldId id="331" r:id="rId11"/>
    <p:sldId id="330" r:id="rId12"/>
    <p:sldId id="353" r:id="rId13"/>
    <p:sldId id="354" r:id="rId14"/>
    <p:sldId id="327" r:id="rId15"/>
    <p:sldId id="326" r:id="rId16"/>
    <p:sldId id="35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0775" y="3095625"/>
            <a:ext cx="74104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622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270" y="1268730"/>
            <a:ext cx="10416585" cy="34582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230" y="1412875"/>
            <a:ext cx="10382250" cy="18834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00505" y="3370580"/>
            <a:ext cx="6534785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46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4796790"/>
            <a:ext cx="9899650" cy="15792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199515" y="765175"/>
            <a:ext cx="10344195" cy="2828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0124" y="2936391"/>
            <a:ext cx="437984" cy="352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3248" y="2917347"/>
            <a:ext cx="314206" cy="39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3433445"/>
            <a:ext cx="9899650" cy="157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270" y="692785"/>
            <a:ext cx="10416585" cy="37369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28485" y="2787650"/>
            <a:ext cx="102743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46"/>
          <a:stretch>
            <a:fillRect/>
          </a:stretch>
        </p:blipFill>
        <p:spPr>
          <a:xfrm>
            <a:off x="360045" y="4510610"/>
            <a:ext cx="11339830" cy="16253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170" y="4438015"/>
            <a:ext cx="9899650" cy="157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06" b="1020"/>
          <a:stretch>
            <a:fillRect/>
          </a:stretch>
        </p:blipFill>
        <p:spPr>
          <a:xfrm>
            <a:off x="479425" y="3140710"/>
            <a:ext cx="9201150" cy="36506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55820" y="3140710"/>
            <a:ext cx="74485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315" y="3933190"/>
            <a:ext cx="115760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52080" y="4653280"/>
            <a:ext cx="89598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67530" y="6165215"/>
            <a:ext cx="187071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311"/>
          <a:stretch>
            <a:fillRect/>
          </a:stretch>
        </p:blipFill>
        <p:spPr>
          <a:xfrm>
            <a:off x="479425" y="574040"/>
            <a:ext cx="9201150" cy="12687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12" b="67515"/>
          <a:stretch>
            <a:fillRect/>
          </a:stretch>
        </p:blipFill>
        <p:spPr>
          <a:xfrm>
            <a:off x="479425" y="1771650"/>
            <a:ext cx="9201150" cy="7924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85" b="56281"/>
          <a:stretch>
            <a:fillRect/>
          </a:stretch>
        </p:blipFill>
        <p:spPr>
          <a:xfrm>
            <a:off x="479425" y="2420620"/>
            <a:ext cx="9201150" cy="762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80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24231" y="3673904"/>
            <a:ext cx="380856" cy="51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5188" y="4674797"/>
            <a:ext cx="323727" cy="38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8765" y="5608964"/>
            <a:ext cx="523677" cy="4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67657" y="5618496"/>
            <a:ext cx="342770" cy="38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198880" y="908685"/>
            <a:ext cx="10344195" cy="29095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30120" y="2981960"/>
            <a:ext cx="194056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3970" y="2981960"/>
            <a:ext cx="293497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198880" y="764540"/>
            <a:ext cx="10344195" cy="39554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03310" y="2261235"/>
            <a:ext cx="1337310" cy="13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92789" y="4119492"/>
            <a:ext cx="1313954" cy="39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8"/>
          <a:stretch>
            <a:fillRect/>
          </a:stretch>
        </p:blipFill>
        <p:spPr>
          <a:xfrm>
            <a:off x="1127125" y="4719955"/>
            <a:ext cx="10415905" cy="19526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77055" y="5895975"/>
            <a:ext cx="312420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634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5724" y="3266129"/>
            <a:ext cx="368829" cy="39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198880" y="908685"/>
            <a:ext cx="10344195" cy="3761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8608" y="2184963"/>
            <a:ext cx="380856" cy="39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9515" y="1052830"/>
            <a:ext cx="10200685" cy="2865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0124" y="1396885"/>
            <a:ext cx="428463" cy="39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836930"/>
            <a:ext cx="10272440" cy="5747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8775" y="3908425"/>
            <a:ext cx="52578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39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35275" y="3784600"/>
            <a:ext cx="100393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9370" y="3815880"/>
            <a:ext cx="1332997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5566" y="4768782"/>
            <a:ext cx="837884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62720" y="4768782"/>
            <a:ext cx="314206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2024-11-16T07:10:37Z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