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84" r:id="rId12"/>
    <p:sldId id="343" r:id="rId13"/>
    <p:sldId id="342" r:id="rId14"/>
    <p:sldId id="341" r:id="rId15"/>
    <p:sldId id="339" r:id="rId16"/>
    <p:sldId id="338" r:id="rId17"/>
    <p:sldId id="335" r:id="rId18"/>
    <p:sldId id="385" r:id="rId19"/>
    <p:sldId id="332" r:id="rId20"/>
    <p:sldId id="386" r:id="rId21"/>
    <p:sldId id="329" r:id="rId22"/>
    <p:sldId id="387" r:id="rId23"/>
    <p:sldId id="326" r:id="rId24"/>
    <p:sldId id="388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0470" y="2919095"/>
            <a:ext cx="721042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0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550" y="3428365"/>
            <a:ext cx="24771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79600" y="4387850"/>
            <a:ext cx="112204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97805" y="3373755"/>
            <a:ext cx="251333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7295" y="4393565"/>
            <a:ext cx="81470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5060" y="3321685"/>
            <a:ext cx="216217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94190" y="4281170"/>
            <a:ext cx="109537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197180"/>
            <a:ext cx="11340000" cy="37357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07210" y="3163570"/>
            <a:ext cx="221170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9540" y="3925570"/>
            <a:ext cx="266255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60930" y="4592955"/>
            <a:ext cx="99250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61860" y="2929255"/>
            <a:ext cx="270764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2660" y="3945255"/>
            <a:ext cx="231902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02675" y="4592955"/>
            <a:ext cx="98107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4" grpId="0" bldLvl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8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2276475"/>
            <a:ext cx="7566660" cy="346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764745"/>
            <a:ext cx="1064389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925" y="2636520"/>
            <a:ext cx="8582660" cy="404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188" y="3299860"/>
            <a:ext cx="314206" cy="19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020" y="3299860"/>
            <a:ext cx="314206" cy="19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0705" y="3899825"/>
            <a:ext cx="142821" cy="18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72493" y="3899825"/>
            <a:ext cx="199949" cy="18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1198880" y="694055"/>
            <a:ext cx="9048160" cy="45478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1270635"/>
            <a:ext cx="7073900" cy="40874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30"/>
          <a:stretch>
            <a:fillRect/>
          </a:stretch>
        </p:blipFill>
        <p:spPr>
          <a:xfrm>
            <a:off x="1198880" y="5249545"/>
            <a:ext cx="8183925" cy="13404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00725" y="5510530"/>
            <a:ext cx="109728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9140" y="6200775"/>
            <a:ext cx="63881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197180"/>
            <a:ext cx="11340000" cy="3836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700" y="2435225"/>
            <a:ext cx="663130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7300" y="2979420"/>
            <a:ext cx="733806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7045" y="3573780"/>
            <a:ext cx="251015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8365" y="4140200"/>
            <a:ext cx="628967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9845" y="4658995"/>
            <a:ext cx="743839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124790"/>
            <a:ext cx="11340000" cy="4172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60" y="2393950"/>
            <a:ext cx="215646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2735" y="2988310"/>
            <a:ext cx="715010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9885" y="3836035"/>
            <a:ext cx="180340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60245" y="4378960"/>
            <a:ext cx="662686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73835" y="4895215"/>
            <a:ext cx="709422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53035"/>
            <a:ext cx="11340000" cy="3399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8570" y="2421890"/>
            <a:ext cx="726884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4420" y="2977515"/>
            <a:ext cx="913130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690" y="3514725"/>
            <a:ext cx="762254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9965" y="4055745"/>
            <a:ext cx="765429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053035"/>
            <a:ext cx="11340000" cy="3966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855" y="2858770"/>
            <a:ext cx="769620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5055" y="3463290"/>
            <a:ext cx="758380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6645" y="3992880"/>
            <a:ext cx="756158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8850" y="4527550"/>
            <a:ext cx="1062482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8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2445" y="1640205"/>
            <a:ext cx="112141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7035" y="1640205"/>
            <a:ext cx="111061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8600" y="2446020"/>
            <a:ext cx="24384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3995" y="2446020"/>
            <a:ext cx="55499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3655" y="2617470"/>
            <a:ext cx="41021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59395" y="2446020"/>
            <a:ext cx="75501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7515" y="3256280"/>
            <a:ext cx="23304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7515" y="3591560"/>
            <a:ext cx="23304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823835" y="3440430"/>
            <a:ext cx="36576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28185" y="4236085"/>
            <a:ext cx="73342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629265" y="4277995"/>
            <a:ext cx="43307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990590" y="4954905"/>
            <a:ext cx="63373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71930" y="5583555"/>
            <a:ext cx="175641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837135"/>
            <a:ext cx="11340000" cy="463935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5"/>
          <a:stretch>
            <a:fillRect/>
          </a:stretch>
        </p:blipFill>
        <p:spPr>
          <a:xfrm>
            <a:off x="1271270" y="782320"/>
            <a:ext cx="8543970" cy="2953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7120" y="885825"/>
            <a:ext cx="392176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7280" y="1540510"/>
            <a:ext cx="752538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9195" y="2251710"/>
            <a:ext cx="300736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7280" y="2840355"/>
            <a:ext cx="752538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5855" y="3359785"/>
            <a:ext cx="769366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t="52760" r="25702"/>
          <a:stretch>
            <a:fillRect/>
          </a:stretch>
        </p:blipFill>
        <p:spPr>
          <a:xfrm>
            <a:off x="3359150" y="4002405"/>
            <a:ext cx="5904865" cy="2191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1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75505" y="2743200"/>
            <a:ext cx="56896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8715" y="3731856"/>
            <a:ext cx="361813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5455" y="2637155"/>
            <a:ext cx="4925060" cy="2569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468325"/>
            <a:ext cx="11340000" cy="3602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800" y="3190875"/>
            <a:ext cx="231648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1052830"/>
            <a:ext cx="4925060" cy="25692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83915" y="3036570"/>
            <a:ext cx="3504565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395" y="4107180"/>
            <a:ext cx="220472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8850" y="4665345"/>
            <a:ext cx="636714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3661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0729" y="1372261"/>
            <a:ext cx="342770" cy="21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7278" y="2001646"/>
            <a:ext cx="476070" cy="2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2895" y="3565571"/>
            <a:ext cx="609370" cy="21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1938" y="3565571"/>
            <a:ext cx="333248" cy="21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981280"/>
            <a:ext cx="11340000" cy="3139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6910" y="1153028"/>
            <a:ext cx="323727" cy="2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2477" y="1801853"/>
            <a:ext cx="314206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3510" y="1801853"/>
            <a:ext cx="304685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70210" y="3042256"/>
            <a:ext cx="218992" cy="2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0915" y="3671998"/>
            <a:ext cx="199949" cy="2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59933" y="3671998"/>
            <a:ext cx="295163" cy="2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1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4256" y="1700476"/>
            <a:ext cx="218992" cy="21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8890"/>
            <a:ext cx="11340000" cy="4420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80485" y="1747322"/>
            <a:ext cx="218992" cy="2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6581" y="3814822"/>
            <a:ext cx="257078" cy="2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4453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65540" y="1229216"/>
            <a:ext cx="228513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5616" y="3136416"/>
            <a:ext cx="209471" cy="20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41208" y="4395168"/>
            <a:ext cx="218992" cy="21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124790"/>
            <a:ext cx="11340000" cy="4482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5137" y="1353701"/>
            <a:ext cx="218992" cy="2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7782" y="3261294"/>
            <a:ext cx="238035" cy="2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124790"/>
            <a:ext cx="11340000" cy="4007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45926" y="4139874"/>
            <a:ext cx="238035" cy="21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5132275"/>
            <a:ext cx="11340000" cy="12727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70544" y="5352382"/>
            <a:ext cx="228513" cy="22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2024-11-16T04:37:42Z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