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5" r:id="rId5"/>
    <p:sldId id="334" r:id="rId6"/>
    <p:sldId id="333" r:id="rId7"/>
    <p:sldId id="346" r:id="rId8"/>
    <p:sldId id="347" r:id="rId9"/>
    <p:sldId id="348" r:id="rId10"/>
    <p:sldId id="349" r:id="rId11"/>
    <p:sldId id="350" r:id="rId12"/>
    <p:sldId id="326" r:id="rId13"/>
    <p:sldId id="351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6" userDrawn="1">
          <p15:clr>
            <a:srgbClr val="A4A3A4"/>
          </p15:clr>
        </p15:guide>
        <p15:guide id="2" pos="38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6"/>
        <p:guide pos="38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815" y="2035810"/>
            <a:ext cx="11850370" cy="27863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9"/>
          <a:stretch>
            <a:fillRect/>
          </a:stretch>
        </p:blipFill>
        <p:spPr>
          <a:xfrm>
            <a:off x="1271270" y="981075"/>
            <a:ext cx="7607980" cy="334581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86815" y="1975485"/>
            <a:ext cx="475805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1075" y="2737485"/>
            <a:ext cx="514667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41730" y="3566160"/>
            <a:ext cx="744601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27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0505" y="5229225"/>
            <a:ext cx="2643505" cy="109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5"/>
          <a:stretch>
            <a:fillRect/>
          </a:stretch>
        </p:blipFill>
        <p:spPr>
          <a:xfrm>
            <a:off x="1199515" y="1412875"/>
            <a:ext cx="7103790" cy="347408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16330" y="2388235"/>
            <a:ext cx="275907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0775" y="3276600"/>
            <a:ext cx="249491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82675" y="4058920"/>
            <a:ext cx="677164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65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64231" y="4597618"/>
            <a:ext cx="1094962" cy="505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25440" y="4597618"/>
            <a:ext cx="1114005" cy="505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77128" y="4645268"/>
            <a:ext cx="590327" cy="390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56"/>
          <a:stretch>
            <a:fillRect/>
          </a:stretch>
        </p:blipFill>
        <p:spPr>
          <a:xfrm>
            <a:off x="1271270" y="1124585"/>
            <a:ext cx="10369595" cy="363982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966036" y="2325305"/>
            <a:ext cx="552241" cy="390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94250" y="4030345"/>
            <a:ext cx="133667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45913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387725" y="5861685"/>
            <a:ext cx="120650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735941" y="4286066"/>
            <a:ext cx="717228" cy="31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2"/>
          <a:stretch>
            <a:fillRect/>
          </a:stretch>
        </p:blipFill>
        <p:spPr>
          <a:xfrm>
            <a:off x="1271270" y="1052830"/>
            <a:ext cx="7536225" cy="3007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27043" y="2647815"/>
            <a:ext cx="952141" cy="33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25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00860" y="2993390"/>
            <a:ext cx="3507740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5885" y="3895725"/>
            <a:ext cx="328866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75410" y="4781550"/>
            <a:ext cx="234251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56665" y="5563870"/>
            <a:ext cx="768477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26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52600" y="2982595"/>
            <a:ext cx="413893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4295" y="3878580"/>
            <a:ext cx="4377055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58900" y="4695190"/>
            <a:ext cx="318071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46505" y="5448935"/>
            <a:ext cx="697293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9618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28140" y="3832225"/>
            <a:ext cx="388239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4605" y="4656455"/>
            <a:ext cx="281876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8575" y="5512435"/>
            <a:ext cx="2326005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86815" y="6221095"/>
            <a:ext cx="599630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774"/>
          <a:stretch>
            <a:fillRect/>
          </a:stretch>
        </p:blipFill>
        <p:spPr>
          <a:xfrm>
            <a:off x="623570" y="692785"/>
            <a:ext cx="8329930" cy="28086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26"/>
          <a:stretch>
            <a:fillRect/>
          </a:stretch>
        </p:blipFill>
        <p:spPr>
          <a:xfrm>
            <a:off x="2639695" y="2925445"/>
            <a:ext cx="8329930" cy="354203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2024-11-16T07:35:28Z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