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2" r:id="rId6"/>
    <p:sldId id="346" r:id="rId7"/>
    <p:sldId id="347" r:id="rId8"/>
    <p:sldId id="329" r:id="rId9"/>
    <p:sldId id="348" r:id="rId10"/>
    <p:sldId id="349" r:id="rId11"/>
    <p:sldId id="326" r:id="rId12"/>
    <p:sldId id="350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8720" y="3042920"/>
            <a:ext cx="47339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1030"/>
            <a:ext cx="8948420" cy="614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9"/>
          <a:stretch>
            <a:fillRect/>
          </a:stretch>
        </p:blipFill>
        <p:spPr>
          <a:xfrm>
            <a:off x="1127125" y="836930"/>
            <a:ext cx="9696495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33245" y="894080"/>
            <a:ext cx="584835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6565" y="1752600"/>
            <a:ext cx="546735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2510" y="2550160"/>
            <a:ext cx="90963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5995" y="3408680"/>
            <a:ext cx="57404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6575" y="4352925"/>
            <a:ext cx="490918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9650" y="5207635"/>
            <a:ext cx="40563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5990" y="5997575"/>
            <a:ext cx="81070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270" y="908685"/>
            <a:ext cx="10200685" cy="5594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7670" y="2990850"/>
            <a:ext cx="673925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5300" y="3909695"/>
            <a:ext cx="676084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6085" y="4900930"/>
            <a:ext cx="405511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4180" y="5768340"/>
            <a:ext cx="556323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271270" y="765175"/>
            <a:ext cx="926406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7035" y="2802890"/>
            <a:ext cx="61391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1230" y="3550920"/>
            <a:ext cx="48952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0050" y="4417060"/>
            <a:ext cx="60305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96720" y="5316220"/>
            <a:ext cx="25298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48460" y="6112510"/>
            <a:ext cx="67202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36295"/>
            <a:ext cx="8040370" cy="5208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0" r="9653" b="61963"/>
          <a:stretch>
            <a:fillRect/>
          </a:stretch>
        </p:blipFill>
        <p:spPr>
          <a:xfrm>
            <a:off x="8183880" y="2566670"/>
            <a:ext cx="3952240" cy="17252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8"/>
          <a:stretch>
            <a:fillRect/>
          </a:stretch>
        </p:blipFill>
        <p:spPr>
          <a:xfrm>
            <a:off x="1271270" y="836930"/>
            <a:ext cx="890401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1735" y="979805"/>
            <a:ext cx="199580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3475" y="1743710"/>
            <a:ext cx="366141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4275" y="2602865"/>
            <a:ext cx="18916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5535" y="3465830"/>
            <a:ext cx="805370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2515" y="4377690"/>
            <a:ext cx="577215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2845" y="5247640"/>
            <a:ext cx="22840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47440" y="5243830"/>
            <a:ext cx="445579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09980" y="6078220"/>
            <a:ext cx="445579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5" grpId="0" bldLvl="0" animBg="1"/>
      <p:bldP spid="16" grpId="0" bldLvl="0" animBg="1"/>
      <p:bldP spid="18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5340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765175"/>
            <a:ext cx="10272440" cy="55835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0225" y="946150"/>
            <a:ext cx="58051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8455" y="1858010"/>
            <a:ext cx="56718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1095" y="2827655"/>
            <a:ext cx="582295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15060" y="3823970"/>
            <a:ext cx="465391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86180" y="4735195"/>
            <a:ext cx="10560050" cy="149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7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46406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61415" y="3660775"/>
            <a:ext cx="33959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415" y="4439920"/>
            <a:ext cx="231902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3470" y="5284470"/>
            <a:ext cx="23926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60450" y="6019800"/>
            <a:ext cx="592201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2024-11-16T07:50:05Z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