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5" r:id="rId10"/>
    <p:sldId id="344" r:id="rId11"/>
    <p:sldId id="342" r:id="rId12"/>
    <p:sldId id="378" r:id="rId13"/>
    <p:sldId id="379" r:id="rId14"/>
    <p:sldId id="339" r:id="rId15"/>
    <p:sldId id="380" r:id="rId16"/>
    <p:sldId id="336" r:id="rId17"/>
    <p:sldId id="334" r:id="rId18"/>
    <p:sldId id="333" r:id="rId19"/>
    <p:sldId id="330" r:id="rId20"/>
    <p:sldId id="381" r:id="rId21"/>
    <p:sldId id="328" r:id="rId22"/>
    <p:sldId id="382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976245"/>
            <a:ext cx="72675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1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9924" y="2661770"/>
            <a:ext cx="4951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780" y="2652247"/>
            <a:ext cx="742670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1455" y="2407285"/>
            <a:ext cx="46418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5415" y="3518847"/>
            <a:ext cx="361813" cy="20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2795" y="3518847"/>
            <a:ext cx="333249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5900" y="3518535"/>
            <a:ext cx="37211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9924" y="4194986"/>
            <a:ext cx="199949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39244" y="4194986"/>
            <a:ext cx="4951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79705"/>
            <a:ext cx="11340000" cy="4698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650" y="2856865"/>
            <a:ext cx="182626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3610" y="3744595"/>
            <a:ext cx="9086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6365" y="2875915"/>
            <a:ext cx="24022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30" y="3763010"/>
            <a:ext cx="201549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1450" y="4804410"/>
            <a:ext cx="5638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8140" y="2875915"/>
            <a:ext cx="276479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5275" y="3887470"/>
            <a:ext cx="23907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8140" y="4775200"/>
            <a:ext cx="144145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4955" y="5435600"/>
            <a:ext cx="111506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271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480" y="2719070"/>
            <a:ext cx="249047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6470" y="3393440"/>
            <a:ext cx="106934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42485" y="2715260"/>
            <a:ext cx="24904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3415" y="3393440"/>
            <a:ext cx="86741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0555" y="2719070"/>
            <a:ext cx="249047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9945" y="3393440"/>
            <a:ext cx="106934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38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055370" y="1196340"/>
            <a:ext cx="10560095" cy="383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2660015"/>
            <a:ext cx="973010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445" y="3305175"/>
            <a:ext cx="97301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710" y="3927475"/>
            <a:ext cx="960755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630" y="4565650"/>
            <a:ext cx="964628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3904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3180" y="2607945"/>
            <a:ext cx="935736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160" y="3252470"/>
            <a:ext cx="118808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675" y="3835400"/>
            <a:ext cx="959104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9820" y="4457700"/>
            <a:ext cx="987171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053035"/>
            <a:ext cx="11340000" cy="3712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6665" y="2363470"/>
            <a:ext cx="948817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5540" y="2992755"/>
            <a:ext cx="227774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940" y="3668395"/>
            <a:ext cx="970534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800" y="4250690"/>
            <a:ext cx="98806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3839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1135" y="3792855"/>
            <a:ext cx="927036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8280" y="4440555"/>
            <a:ext cx="944626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11580" y="1412875"/>
            <a:ext cx="9768250" cy="3062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5915" y="2052320"/>
            <a:ext cx="91440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0520" y="2738755"/>
            <a:ext cx="135826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3373120"/>
            <a:ext cx="952817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3050" y="3975100"/>
            <a:ext cx="93281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81280"/>
            <a:ext cx="11340000" cy="4417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2705" y="3109595"/>
            <a:ext cx="93154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715" y="3789045"/>
            <a:ext cx="160274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650" y="4426585"/>
            <a:ext cx="973582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770" y="5026025"/>
            <a:ext cx="966470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0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40302" y="1957794"/>
            <a:ext cx="1209219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2165" y="1748790"/>
            <a:ext cx="7727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453" y="2824994"/>
            <a:ext cx="466549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9219" y="3501601"/>
            <a:ext cx="59032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1939" y="4187738"/>
            <a:ext cx="980705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43778" y="4854816"/>
            <a:ext cx="1513904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33665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198880" y="1196340"/>
            <a:ext cx="10055905" cy="3691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1820" y="1232535"/>
            <a:ext cx="89204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3315" y="1894840"/>
            <a:ext cx="984250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1960" y="2552700"/>
            <a:ext cx="909002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525" y="3154680"/>
            <a:ext cx="979170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1730" y="3844290"/>
            <a:ext cx="14122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6330" y="4432935"/>
            <a:ext cx="972693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940" y="3610610"/>
            <a:ext cx="39865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530" y="4239260"/>
            <a:ext cx="35890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0750" y="4947920"/>
            <a:ext cx="78232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385" y="5525135"/>
            <a:ext cx="38303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8890"/>
            <a:ext cx="11340000" cy="443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3802" y="1118435"/>
            <a:ext cx="590327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3046" y="1794694"/>
            <a:ext cx="295163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55465" y="1804219"/>
            <a:ext cx="590327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0402" y="2651924"/>
            <a:ext cx="352292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7983" y="2651924"/>
            <a:ext cx="342770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4130" y="2651924"/>
            <a:ext cx="352292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3676" y="2670974"/>
            <a:ext cx="333249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84180" y="2680498"/>
            <a:ext cx="323727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4885" y="3509154"/>
            <a:ext cx="342770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98336" y="3509154"/>
            <a:ext cx="352292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61812" y="4194938"/>
            <a:ext cx="904534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36976" y="4185413"/>
            <a:ext cx="628413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74759" y="4880722"/>
            <a:ext cx="780755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410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0049" y="1272086"/>
            <a:ext cx="504634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6397" y="1957814"/>
            <a:ext cx="790277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8764" y="2643542"/>
            <a:ext cx="618891" cy="2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0477" y="3329270"/>
            <a:ext cx="647455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4759" y="4691202"/>
            <a:ext cx="48559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2366" y="4691202"/>
            <a:ext cx="504634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1969342"/>
            <a:ext cx="218992" cy="2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38835" y="3429000"/>
            <a:ext cx="10560095" cy="2717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3046" y="3638928"/>
            <a:ext cx="228513" cy="2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484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6245" y="2682080"/>
            <a:ext cx="218992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6699" y="4063435"/>
            <a:ext cx="238035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1340000" cy="576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9318" y="1138202"/>
            <a:ext cx="238035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3852" y="4806520"/>
            <a:ext cx="228513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197180"/>
            <a:ext cx="11340000" cy="4028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7625" y="2001520"/>
            <a:ext cx="41592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7885" y="4062730"/>
            <a:ext cx="4730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694260"/>
            <a:ext cx="11340000" cy="4066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9402" y="1551357"/>
            <a:ext cx="266599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654120"/>
            <a:ext cx="11340000" cy="2058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4196" y="5587991"/>
            <a:ext cx="218992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2024-11-16T04:18:49Z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