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46" r:id="rId7"/>
    <p:sldId id="347" r:id="rId8"/>
    <p:sldId id="348" r:id="rId9"/>
    <p:sldId id="349" r:id="rId10"/>
    <p:sldId id="328" r:id="rId11"/>
    <p:sldId id="350" r:id="rId12"/>
    <p:sldId id="326" r:id="rId13"/>
    <p:sldId id="351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3038475"/>
            <a:ext cx="57435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125" y="1125220"/>
            <a:ext cx="10416585" cy="3805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1295" y="1504950"/>
            <a:ext cx="45758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2451100"/>
            <a:ext cx="28257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4730" y="3373120"/>
            <a:ext cx="24142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9335" y="4279265"/>
            <a:ext cx="786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4801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r="7509" b="44059"/>
          <a:stretch>
            <a:fillRect/>
          </a:stretch>
        </p:blipFill>
        <p:spPr>
          <a:xfrm>
            <a:off x="8543925" y="548640"/>
            <a:ext cx="299974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055370" y="1125220"/>
            <a:ext cx="10488340" cy="4890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6530" y="1299845"/>
            <a:ext cx="698563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660" y="2959735"/>
            <a:ext cx="280543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2660" y="3848100"/>
            <a:ext cx="28054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4400" y="4776470"/>
            <a:ext cx="75768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248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76885"/>
            <a:ext cx="10353040" cy="5513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905" y="1579880"/>
            <a:ext cx="16871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2493010"/>
            <a:ext cx="11544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6410" y="2493645"/>
            <a:ext cx="66675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3429000"/>
            <a:ext cx="21228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7710" y="3404235"/>
            <a:ext cx="66992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5290" y="4364990"/>
            <a:ext cx="17443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6315" y="4437380"/>
            <a:ext cx="61277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2" t="44321" r="6904" b="1641"/>
          <a:stretch>
            <a:fillRect/>
          </a:stretch>
        </p:blipFill>
        <p:spPr>
          <a:xfrm>
            <a:off x="5880100" y="4436745"/>
            <a:ext cx="6277610" cy="236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92785"/>
            <a:ext cx="10416585" cy="304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467" y="1054809"/>
            <a:ext cx="1475818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7026" y="2073615"/>
            <a:ext cx="1428211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7390" y="2904490"/>
            <a:ext cx="19805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t="45544"/>
          <a:stretch>
            <a:fillRect/>
          </a:stretch>
        </p:blipFill>
        <p:spPr>
          <a:xfrm>
            <a:off x="2326640" y="3293745"/>
            <a:ext cx="9597390" cy="319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2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85485" y="2419985"/>
            <a:ext cx="4881245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6085" y="4838700"/>
            <a:ext cx="31330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750" y="5746115"/>
            <a:ext cx="33953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07"/>
          <a:stretch>
            <a:fillRect/>
          </a:stretch>
        </p:blipFill>
        <p:spPr>
          <a:xfrm>
            <a:off x="1271270" y="692785"/>
            <a:ext cx="782388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4055" y="4081145"/>
            <a:ext cx="71139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3245" y="5059045"/>
            <a:ext cx="37255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5780" y="5958205"/>
            <a:ext cx="33134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97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8605" y="4164330"/>
            <a:ext cx="33229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260" y="5072380"/>
            <a:ext cx="26200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9195" y="5970905"/>
            <a:ext cx="55943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9"/>
          <a:stretch>
            <a:fillRect/>
          </a:stretch>
        </p:blipFill>
        <p:spPr>
          <a:xfrm>
            <a:off x="479425" y="692785"/>
            <a:ext cx="9715500" cy="5961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27" r="83044"/>
          <a:stretch>
            <a:fillRect/>
          </a:stretch>
        </p:blipFill>
        <p:spPr>
          <a:xfrm>
            <a:off x="9120505" y="6021705"/>
            <a:ext cx="1645920" cy="701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315" y="3472815"/>
            <a:ext cx="60623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125" y="4293235"/>
            <a:ext cx="60623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229225"/>
            <a:ext cx="60623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5877560"/>
            <a:ext cx="1021715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1030"/>
            <a:ext cx="10593070" cy="4769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4" r="8142" b="26231"/>
          <a:stretch>
            <a:fillRect/>
          </a:stretch>
        </p:blipFill>
        <p:spPr>
          <a:xfrm>
            <a:off x="6671945" y="4221480"/>
            <a:ext cx="4617720" cy="2622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2024-11-16T08:12:21Z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