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44" r:id="rId5"/>
    <p:sldId id="333" r:id="rId6"/>
    <p:sldId id="332" r:id="rId7"/>
    <p:sldId id="331" r:id="rId8"/>
    <p:sldId id="329" r:id="rId9"/>
    <p:sldId id="345" r:id="rId10"/>
    <p:sldId id="327" r:id="rId11"/>
    <p:sldId id="346" r:id="rId12"/>
    <p:sldId id="347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295" y="1568450"/>
            <a:ext cx="11790680" cy="3721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410845" y="908685"/>
            <a:ext cx="10056495" cy="5360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615" y="3498850"/>
            <a:ext cx="11398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4795" y="3498850"/>
            <a:ext cx="8718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210" y="4348480"/>
            <a:ext cx="235712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50" y="4357370"/>
            <a:ext cx="194818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0745" y="5581015"/>
            <a:ext cx="546798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t="34431" r="19571"/>
          <a:stretch>
            <a:fillRect/>
          </a:stretch>
        </p:blipFill>
        <p:spPr>
          <a:xfrm>
            <a:off x="5880100" y="2564765"/>
            <a:ext cx="6189980" cy="268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17"/>
          <a:stretch>
            <a:fillRect/>
          </a:stretch>
        </p:blipFill>
        <p:spPr>
          <a:xfrm>
            <a:off x="1271270" y="621030"/>
            <a:ext cx="8335010" cy="619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132965"/>
            <a:ext cx="33039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2781300"/>
            <a:ext cx="35756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595" y="3483610"/>
            <a:ext cx="464820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610" y="4571365"/>
            <a:ext cx="505777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5589270"/>
            <a:ext cx="936498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t="34431" r="19571"/>
          <a:stretch>
            <a:fillRect/>
          </a:stretch>
        </p:blipFill>
        <p:spPr>
          <a:xfrm>
            <a:off x="6497955" y="2493010"/>
            <a:ext cx="5077460" cy="220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16322" y="3559943"/>
            <a:ext cx="2742166" cy="5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270" y="1052830"/>
            <a:ext cx="10416585" cy="45694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87415" y="1111885"/>
            <a:ext cx="958215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9345" y="2642870"/>
            <a:ext cx="679450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1180" y="2880360"/>
            <a:ext cx="13030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0415" y="4103370"/>
            <a:ext cx="6242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1268730"/>
            <a:ext cx="10344195" cy="261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5580" y="1551305"/>
            <a:ext cx="482981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955" y="2432050"/>
            <a:ext cx="288798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945" y="3247390"/>
            <a:ext cx="28975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2558117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612775"/>
            <a:ext cx="10272440" cy="272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9218" y="1023341"/>
            <a:ext cx="437984" cy="39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3429635"/>
            <a:ext cx="10200685" cy="3207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65565" y="3725764"/>
            <a:ext cx="342770" cy="40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5359764"/>
            <a:ext cx="2942115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634" y="5359764"/>
            <a:ext cx="2218488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3"/>
          <a:stretch>
            <a:fillRect/>
          </a:stretch>
        </p:blipFill>
        <p:spPr>
          <a:xfrm>
            <a:off x="479425" y="692785"/>
            <a:ext cx="9444990" cy="6120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280" y="2318385"/>
            <a:ext cx="11499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997200"/>
            <a:ext cx="254508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3655695"/>
            <a:ext cx="257873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364990"/>
            <a:ext cx="24237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4993005"/>
            <a:ext cx="27292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621020"/>
            <a:ext cx="25253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6215380"/>
            <a:ext cx="256730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4065" y="5570220"/>
            <a:ext cx="26485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9920" y="6237605"/>
            <a:ext cx="294322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6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2024-11-16T11:31:09Z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