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3"/>
    <p:sldId id="354" r:id="rId4"/>
    <p:sldId id="339" r:id="rId5"/>
    <p:sldId id="338" r:id="rId6"/>
    <p:sldId id="337" r:id="rId7"/>
    <p:sldId id="355" r:id="rId8"/>
    <p:sldId id="356" r:id="rId9"/>
    <p:sldId id="334" r:id="rId10"/>
    <p:sldId id="357" r:id="rId11"/>
    <p:sldId id="358" r:id="rId12"/>
    <p:sldId id="328" r:id="rId13"/>
    <p:sldId id="327" r:id="rId14"/>
    <p:sldId id="326" r:id="rId15"/>
    <p:sldId id="359" r:id="rId16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handoutMaster" Target="handoutMasters/handoutMaster1.xml"/><Relationship Id="rId17" Type="http://schemas.openxmlformats.org/officeDocument/2006/relationships/notesMaster" Target="notesMasters/notesMaster1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57245" y="3076575"/>
            <a:ext cx="5476875" cy="7048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87024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1252220" y="3937000"/>
            <a:ext cx="2535555" cy="1039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183130" y="5417820"/>
            <a:ext cx="1882775" cy="1069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7287260" y="3395980"/>
            <a:ext cx="2430145" cy="549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026400" y="4219575"/>
            <a:ext cx="1581785" cy="690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4" grpId="0" bldLvl="0" animBg="1"/>
      <p:bldP spid="2" grpId="0" bldLvl="0" animBg="1"/>
      <p:bldP spid="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763"/>
          <a:stretch>
            <a:fillRect/>
          </a:stretch>
        </p:blipFill>
        <p:spPr>
          <a:xfrm>
            <a:off x="1319530" y="1341120"/>
            <a:ext cx="9552350" cy="32639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765935" y="2840355"/>
            <a:ext cx="3258820" cy="684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52470" y="3776980"/>
            <a:ext cx="1798955" cy="591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490460" y="2534920"/>
            <a:ext cx="3203575" cy="684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946515" y="3558540"/>
            <a:ext cx="1542415" cy="966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9" grpId="0" bldLvl="0" animBg="1"/>
      <p:bldP spid="5" grpId="0" bldLvl="0" animBg="1"/>
      <p:bldP spid="7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3127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588"/>
          <a:stretch>
            <a:fillRect/>
          </a:stretch>
        </p:blipFill>
        <p:spPr>
          <a:xfrm>
            <a:off x="1343025" y="1125220"/>
            <a:ext cx="9912395" cy="18643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50060" y="2249805"/>
            <a:ext cx="4005580" cy="628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923"/>
          <a:stretch>
            <a:fillRect/>
          </a:stretch>
        </p:blipFill>
        <p:spPr>
          <a:xfrm>
            <a:off x="1343025" y="819150"/>
            <a:ext cx="9695860" cy="58680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664970" y="2755900"/>
            <a:ext cx="4491990" cy="673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694180" y="3558540"/>
            <a:ext cx="4421505" cy="796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033520" y="4520565"/>
            <a:ext cx="2014855" cy="490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678045" y="5305425"/>
            <a:ext cx="2889885" cy="619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509395" y="6059805"/>
            <a:ext cx="9061450" cy="708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bldLvl="0" animBg="1"/>
      <p:bldP spid="10" grpId="0" bldLvl="0" animBg="1"/>
      <p:bldP spid="11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90706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2825115" y="4530725"/>
            <a:ext cx="1443355" cy="758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604510" y="4530090"/>
            <a:ext cx="1422400" cy="687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47"/>
          <a:stretch>
            <a:fillRect/>
          </a:stretch>
        </p:blipFill>
        <p:spPr>
          <a:xfrm>
            <a:off x="1271270" y="981075"/>
            <a:ext cx="10415950" cy="434149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903845" y="1189355"/>
            <a:ext cx="1001395" cy="1056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385230" y="4712166"/>
            <a:ext cx="1418690" cy="3816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413"/>
          <a:stretch>
            <a:fillRect/>
          </a:stretch>
        </p:blipFill>
        <p:spPr>
          <a:xfrm>
            <a:off x="1271270" y="1052830"/>
            <a:ext cx="10272440" cy="38334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384726" y="2368976"/>
            <a:ext cx="837884" cy="3814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375708" y="3284414"/>
            <a:ext cx="752191" cy="4291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726237" y="3284414"/>
            <a:ext cx="485592" cy="419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684"/>
          <a:stretch>
            <a:fillRect/>
          </a:stretch>
        </p:blipFill>
        <p:spPr>
          <a:xfrm>
            <a:off x="1343025" y="765175"/>
            <a:ext cx="10128295" cy="58439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255775" y="4006747"/>
            <a:ext cx="580806" cy="390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990184" y="5932500"/>
            <a:ext cx="599848" cy="390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81958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4008120" y="3261360"/>
            <a:ext cx="5920105" cy="579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008120" y="4215765"/>
            <a:ext cx="6772910" cy="557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413"/>
          <a:stretch>
            <a:fillRect/>
          </a:stretch>
        </p:blipFill>
        <p:spPr>
          <a:xfrm>
            <a:off x="1343025" y="1347470"/>
            <a:ext cx="10272440" cy="39052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457065" y="1453515"/>
            <a:ext cx="6882130" cy="675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211580" y="2396490"/>
            <a:ext cx="2503805" cy="680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5380355" y="3401695"/>
            <a:ext cx="6078855" cy="604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165225" y="4331970"/>
            <a:ext cx="3735070" cy="668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2" grpId="0" bldLvl="0" animBg="1"/>
      <p:bldP spid="14" grpId="0" bldLvl="0" animBg="1"/>
      <p:bldP spid="19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6653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691005" y="4068445"/>
            <a:ext cx="2002790" cy="698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684"/>
          <a:stretch>
            <a:fillRect/>
          </a:stretch>
        </p:blipFill>
        <p:spPr>
          <a:xfrm>
            <a:off x="1343025" y="1052830"/>
            <a:ext cx="10128295" cy="439229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836420" y="2983230"/>
            <a:ext cx="4116070" cy="639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734820" y="3893185"/>
            <a:ext cx="5941060" cy="748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768475" y="4853305"/>
            <a:ext cx="6963410" cy="657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9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YTNjM2EwNWJlZTJhNGZjOTUwNGJmNTFmZWFlMWExNzk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优雅如花卉</cp:lastModifiedBy>
  <cp:revision>63</cp:revision>
  <dcterms:created xsi:type="dcterms:W3CDTF">2015-09-16T06:44:00Z</dcterms:created>
  <dcterms:modified xsi:type="dcterms:W3CDTF">2024-11-16T14:45:59Z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0803F182AC044BA3913AF2E555CD301E</vt:lpwstr>
  </property>
</Properties>
</file>