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5" r:id="rId10"/>
    <p:sldId id="333" r:id="rId11"/>
    <p:sldId id="332" r:id="rId12"/>
    <p:sldId id="331" r:id="rId13"/>
    <p:sldId id="328" r:id="rId14"/>
    <p:sldId id="362" r:id="rId15"/>
    <p:sldId id="363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3000375"/>
            <a:ext cx="97821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135" y="2579370"/>
            <a:ext cx="477075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060" y="3159125"/>
            <a:ext cx="20186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1980" y="3683635"/>
            <a:ext cx="10782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865" y="4173220"/>
            <a:ext cx="482028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04140"/>
            <a:ext cx="11340000" cy="3001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55" y="2076450"/>
            <a:ext cx="368681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705" y="2627630"/>
            <a:ext cx="23272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3790" y="3164840"/>
            <a:ext cx="8255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700" y="3649345"/>
            <a:ext cx="352552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36667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07150" y="2619375"/>
            <a:ext cx="540829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850" y="2148840"/>
            <a:ext cx="66833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935" y="2674620"/>
            <a:ext cx="21463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8985" y="3244850"/>
            <a:ext cx="95567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235" y="3719195"/>
            <a:ext cx="37071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7740" y="4253865"/>
            <a:ext cx="60680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333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115" y="2075815"/>
            <a:ext cx="51758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140" y="2529840"/>
            <a:ext cx="28543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695" y="3481070"/>
            <a:ext cx="68770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2505" y="3968750"/>
            <a:ext cx="213423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18085"/>
            <a:ext cx="11340000" cy="553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475" y="2186305"/>
            <a:ext cx="75819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3021330"/>
            <a:ext cx="46234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590" y="3846195"/>
            <a:ext cx="34188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2825" y="4674870"/>
            <a:ext cx="628205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710" y="5207635"/>
            <a:ext cx="1062355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691419"/>
            <a:ext cx="218992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8916" y="2349345"/>
            <a:ext cx="209471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259" y="3331468"/>
            <a:ext cx="771234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24460"/>
            <a:ext cx="11340000" cy="3376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9596" y="1148440"/>
            <a:ext cx="790277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5238" y="1606216"/>
            <a:ext cx="2389874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3953" y="2121214"/>
            <a:ext cx="599848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4734" y="2617138"/>
            <a:ext cx="476070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8386" y="2588527"/>
            <a:ext cx="43798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9797" y="3599448"/>
            <a:ext cx="1209219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1434" y="4085835"/>
            <a:ext cx="476070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2840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3520" y="1586230"/>
            <a:ext cx="101790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6052" y="1810628"/>
            <a:ext cx="209471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140" y="3450259"/>
            <a:ext cx="323727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3609" y="3450259"/>
            <a:ext cx="742670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1557105"/>
            <a:ext cx="228513" cy="2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3566514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520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7404" y="1143448"/>
            <a:ext cx="228513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6900" y="2316783"/>
            <a:ext cx="238035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1582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3029" y="985825"/>
            <a:ext cx="266599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326005" y="2348865"/>
            <a:ext cx="6959645" cy="26219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869385"/>
            <a:ext cx="11340000" cy="16434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89705" y="5079592"/>
            <a:ext cx="218992" cy="21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5555" y="2580640"/>
            <a:ext cx="169862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3090" y="3480435"/>
            <a:ext cx="10598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10735" y="2425700"/>
            <a:ext cx="152654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4625" y="3333115"/>
            <a:ext cx="11360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4975" y="2580640"/>
            <a:ext cx="219710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94140" y="3483610"/>
            <a:ext cx="7245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321435" y="1556385"/>
            <a:ext cx="9264060" cy="2484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0800" y="2608580"/>
            <a:ext cx="19240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32660" y="3509010"/>
            <a:ext cx="91694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0195" y="2419985"/>
            <a:ext cx="16979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6750" y="3334385"/>
            <a:ext cx="12293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4875" y="2343785"/>
            <a:ext cx="184213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6540" y="3366135"/>
            <a:ext cx="10509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