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5" r:id="rId5"/>
    <p:sldId id="346" r:id="rId6"/>
    <p:sldId id="347" r:id="rId7"/>
    <p:sldId id="348" r:id="rId8"/>
    <p:sldId id="349" r:id="rId9"/>
    <p:sldId id="328" r:id="rId10"/>
    <p:sldId id="326" r:id="rId11"/>
    <p:sldId id="350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3042920"/>
            <a:ext cx="69342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8" r="43061"/>
          <a:stretch>
            <a:fillRect/>
          </a:stretch>
        </p:blipFill>
        <p:spPr>
          <a:xfrm>
            <a:off x="682625" y="4004945"/>
            <a:ext cx="5085080" cy="2712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4070985"/>
            <a:ext cx="36201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4797425"/>
            <a:ext cx="27425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5517515"/>
            <a:ext cx="19170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6165215"/>
            <a:ext cx="40392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00" b="54597"/>
          <a:stretch>
            <a:fillRect/>
          </a:stretch>
        </p:blipFill>
        <p:spPr>
          <a:xfrm>
            <a:off x="551180" y="2709545"/>
            <a:ext cx="8936355" cy="6800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9" r="31614" b="44966"/>
          <a:stretch>
            <a:fillRect/>
          </a:stretch>
        </p:blipFill>
        <p:spPr>
          <a:xfrm>
            <a:off x="478790" y="3443605"/>
            <a:ext cx="6089015" cy="4584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8" b="66319"/>
          <a:stretch>
            <a:fillRect/>
          </a:stretch>
        </p:blipFill>
        <p:spPr>
          <a:xfrm>
            <a:off x="551180" y="1772920"/>
            <a:ext cx="8936355" cy="93662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41"/>
          <a:stretch>
            <a:fillRect/>
          </a:stretch>
        </p:blipFill>
        <p:spPr>
          <a:xfrm>
            <a:off x="551180" y="621030"/>
            <a:ext cx="8936355" cy="115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3"/>
          <a:stretch>
            <a:fillRect/>
          </a:stretch>
        </p:blipFill>
        <p:spPr>
          <a:xfrm>
            <a:off x="551180" y="692785"/>
            <a:ext cx="9008110" cy="3566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471" r="20446" b="1645"/>
          <a:stretch>
            <a:fillRect/>
          </a:stretch>
        </p:blipFill>
        <p:spPr>
          <a:xfrm>
            <a:off x="6311900" y="3359150"/>
            <a:ext cx="4767580" cy="338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26515" y="765175"/>
            <a:ext cx="10272440" cy="2651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3396" y="1881323"/>
            <a:ext cx="571284" cy="45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471" r="20446" b="1645"/>
          <a:stretch>
            <a:fillRect/>
          </a:stretch>
        </p:blipFill>
        <p:spPr>
          <a:xfrm>
            <a:off x="3935730" y="2564765"/>
            <a:ext cx="5541010" cy="393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1"/>
          <a:stretch>
            <a:fillRect/>
          </a:stretch>
        </p:blipFill>
        <p:spPr>
          <a:xfrm>
            <a:off x="911225" y="548640"/>
            <a:ext cx="8961120" cy="6206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80" y="3861435"/>
            <a:ext cx="56870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025" y="4581525"/>
            <a:ext cx="22866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715" y="5255895"/>
            <a:ext cx="14103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8880" y="6031865"/>
            <a:ext cx="54254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471" r="20446" b="1645"/>
          <a:stretch>
            <a:fillRect/>
          </a:stretch>
        </p:blipFill>
        <p:spPr>
          <a:xfrm>
            <a:off x="6815455" y="2637155"/>
            <a:ext cx="4767580" cy="338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4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7615" y="3687445"/>
            <a:ext cx="470725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0785" y="4510405"/>
            <a:ext cx="24352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0970" y="5288280"/>
            <a:ext cx="14147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670" y="5996305"/>
            <a:ext cx="41332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2652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435" y="4006215"/>
            <a:ext cx="69265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665" y="4744085"/>
            <a:ext cx="39020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4885" y="5449570"/>
            <a:ext cx="13436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105" y="6082665"/>
            <a:ext cx="67011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3869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8115" y="3439795"/>
            <a:ext cx="4264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6220" y="4217670"/>
            <a:ext cx="157480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41170" y="5468620"/>
            <a:ext cx="13963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6045" y="6147435"/>
            <a:ext cx="444690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9"/>
          <a:stretch>
            <a:fillRect/>
          </a:stretch>
        </p:blipFill>
        <p:spPr>
          <a:xfrm>
            <a:off x="1343025" y="765175"/>
            <a:ext cx="92640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2895" y="3633470"/>
            <a:ext cx="443674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4005" y="4497070"/>
            <a:ext cx="41465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105" y="5326380"/>
            <a:ext cx="13544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2745" y="6092825"/>
            <a:ext cx="439610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0776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740150"/>
            <a:ext cx="35306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255" y="4547870"/>
            <a:ext cx="52324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3215" y="5400675"/>
            <a:ext cx="10121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280" y="6201410"/>
            <a:ext cx="27584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2024-11-16T13:03:42Z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