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4" r:id="rId5"/>
    <p:sldId id="333" r:id="rId6"/>
    <p:sldId id="332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2985770"/>
            <a:ext cx="98202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32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77632" y="1738261"/>
            <a:ext cx="495113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7225" y="1489710"/>
            <a:ext cx="4546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2452688"/>
            <a:ext cx="352292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2605099"/>
            <a:ext cx="342770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884" y="2605099"/>
            <a:ext cx="323727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664" y="2605099"/>
            <a:ext cx="352292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00503" y="3319526"/>
            <a:ext cx="485592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8891" y="4033953"/>
            <a:ext cx="495113" cy="2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9265" y="3829050"/>
            <a:ext cx="21844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38387" y="4005376"/>
            <a:ext cx="1018790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4105" y="4729329"/>
            <a:ext cx="999748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3971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0074" y="1300682"/>
            <a:ext cx="209471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1737" y="1843600"/>
            <a:ext cx="485591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9444" y="2405569"/>
            <a:ext cx="342770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9721" y="2938962"/>
            <a:ext cx="609370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0074" y="3519980"/>
            <a:ext cx="1332997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3424" y="3519980"/>
            <a:ext cx="609370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8235" y="4624867"/>
            <a:ext cx="342770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0402" y="4624867"/>
            <a:ext cx="333249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1595794"/>
            <a:ext cx="209471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3254264"/>
            <a:ext cx="228513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239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5296" y="1209929"/>
            <a:ext cx="228513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1694" y="2315070"/>
            <a:ext cx="228513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7866" y="3972781"/>
            <a:ext cx="2189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710" y="2465705"/>
            <a:ext cx="19970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3215005"/>
            <a:ext cx="67881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39185" y="2246630"/>
            <a:ext cx="211518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7050" y="3215005"/>
            <a:ext cx="80645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6935" y="2462530"/>
            <a:ext cx="39363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8480" y="3211830"/>
            <a:ext cx="953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65" y="3146425"/>
            <a:ext cx="49428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870" y="3733800"/>
            <a:ext cx="208724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6900" y="4304030"/>
            <a:ext cx="10013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565" y="4805680"/>
            <a:ext cx="48190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684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845" y="2555875"/>
            <a:ext cx="59499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185" y="3168015"/>
            <a:ext cx="24974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770" y="3716655"/>
            <a:ext cx="78549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655" y="4221480"/>
            <a:ext cx="57905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804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" y="2727325"/>
            <a:ext cx="35667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065" y="3300730"/>
            <a:ext cx="34283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2015" y="3860800"/>
            <a:ext cx="87058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20" y="4373245"/>
            <a:ext cx="338582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