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08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005" y="1607820"/>
            <a:ext cx="11603990" cy="3642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4"/>
          <a:stretch>
            <a:fillRect/>
          </a:stretch>
        </p:blipFill>
        <p:spPr>
          <a:xfrm>
            <a:off x="407035" y="1845310"/>
            <a:ext cx="9973310" cy="48240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3" r="11098"/>
          <a:stretch>
            <a:fillRect/>
          </a:stretch>
        </p:blipFill>
        <p:spPr>
          <a:xfrm>
            <a:off x="7463790" y="260985"/>
            <a:ext cx="3863340" cy="3726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055370" y="1341120"/>
            <a:ext cx="10560730" cy="42373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456690" y="1609725"/>
            <a:ext cx="332422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8390" y="2585085"/>
            <a:ext cx="207010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6310" y="3561715"/>
            <a:ext cx="239903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4080" y="4456430"/>
            <a:ext cx="484759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9985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29719" y="4048322"/>
            <a:ext cx="857080" cy="39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07046" y="4986906"/>
            <a:ext cx="354653" cy="39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51885" y="5474675"/>
            <a:ext cx="871857" cy="384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29719" y="6176765"/>
            <a:ext cx="864468" cy="39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36491" y="4432624"/>
            <a:ext cx="857080" cy="39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3955" y="3996589"/>
            <a:ext cx="871857" cy="384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56519" y="4343939"/>
            <a:ext cx="857081" cy="39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28993" y="5851586"/>
            <a:ext cx="362042" cy="39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990"/>
            <a:ext cx="105274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26205" y="1007745"/>
            <a:ext cx="34353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2725" y="1007745"/>
            <a:ext cx="33401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2830" y="1972310"/>
            <a:ext cx="21209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42375" y="2884170"/>
            <a:ext cx="110426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08190" y="3853180"/>
            <a:ext cx="115506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83550" y="4803140"/>
            <a:ext cx="46545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29560" y="5772150"/>
            <a:ext cx="114490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633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6081" y="5989974"/>
            <a:ext cx="496775" cy="49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0197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8122" y="5923226"/>
            <a:ext cx="308368" cy="272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2748" y="5850557"/>
            <a:ext cx="471622" cy="47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3185" y="5914142"/>
            <a:ext cx="317438" cy="28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66881" y="5850557"/>
            <a:ext cx="471622" cy="47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55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27125" y="899795"/>
            <a:ext cx="10200685" cy="2876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59905" y="1156970"/>
            <a:ext cx="235077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3477" y="3157376"/>
            <a:ext cx="1037833" cy="3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87835" y="3157376"/>
            <a:ext cx="1037833" cy="3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2" t="30890"/>
          <a:stretch>
            <a:fillRect/>
          </a:stretch>
        </p:blipFill>
        <p:spPr>
          <a:xfrm>
            <a:off x="1343660" y="3547745"/>
            <a:ext cx="10331450" cy="2844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271270" y="692785"/>
            <a:ext cx="10128295" cy="304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73900" y="935355"/>
            <a:ext cx="232854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6187" y="3026592"/>
            <a:ext cx="1037833" cy="39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1023" y="3026592"/>
            <a:ext cx="1037833" cy="39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26" t="30890"/>
          <a:stretch>
            <a:fillRect/>
          </a:stretch>
        </p:blipFill>
        <p:spPr>
          <a:xfrm>
            <a:off x="6535420" y="3547745"/>
            <a:ext cx="3058795" cy="284416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2" t="30890" r="60629"/>
          <a:stretch>
            <a:fillRect/>
          </a:stretch>
        </p:blipFill>
        <p:spPr>
          <a:xfrm>
            <a:off x="2204720" y="3547745"/>
            <a:ext cx="3456305" cy="2844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00740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703830"/>
            <a:ext cx="7745730" cy="390715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160905" y="4413885"/>
            <a:ext cx="5735320" cy="882015"/>
          </a:xfrm>
          <a:prstGeom prst="line">
            <a:avLst/>
          </a:prstGeom>
          <a:ln>
            <a:solidFill>
              <a:srgbClr val="ED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495550" y="4149090"/>
            <a:ext cx="2160270" cy="1656080"/>
          </a:xfrm>
          <a:prstGeom prst="line">
            <a:avLst/>
          </a:prstGeom>
          <a:ln>
            <a:solidFill>
              <a:srgbClr val="ED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231765" y="4077335"/>
            <a:ext cx="2592070" cy="1727835"/>
          </a:xfrm>
          <a:prstGeom prst="line">
            <a:avLst/>
          </a:prstGeom>
          <a:ln>
            <a:solidFill>
              <a:srgbClr val="ED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2024-11-16T08:05:18Z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