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4" r:id="rId4"/>
    <p:sldId id="345" r:id="rId5"/>
    <p:sldId id="333" r:id="rId6"/>
    <p:sldId id="332" r:id="rId7"/>
    <p:sldId id="331" r:id="rId8"/>
    <p:sldId id="330" r:id="rId9"/>
    <p:sldId id="346" r:id="rId10"/>
    <p:sldId id="347" r:id="rId11"/>
    <p:sldId id="348" r:id="rId12"/>
    <p:sldId id="349" r:id="rId13"/>
    <p:sldId id="350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3109595"/>
            <a:ext cx="42386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836930"/>
            <a:ext cx="10200685" cy="582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050" y="2990850"/>
            <a:ext cx="38265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2895" y="3856990"/>
            <a:ext cx="392366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1175" y="4906645"/>
            <a:ext cx="26949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6235" y="5818505"/>
            <a:ext cx="48520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180830" cy="626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5915" y="3068955"/>
            <a:ext cx="29648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861435"/>
            <a:ext cx="34213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4703445"/>
            <a:ext cx="31470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5640" y="5445125"/>
            <a:ext cx="17303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315" y="6235700"/>
            <a:ext cx="404050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60375"/>
            <a:ext cx="9323070" cy="6316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3861435"/>
            <a:ext cx="53797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4653280"/>
            <a:ext cx="265049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5373370"/>
            <a:ext cx="231711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1725" y="6093460"/>
            <a:ext cx="36322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89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87210" y="3810000"/>
            <a:ext cx="9010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15" y="4938696"/>
            <a:ext cx="599848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8539" y="5967420"/>
            <a:ext cx="571284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8790" y="5929320"/>
            <a:ext cx="1628161" cy="4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1268730"/>
            <a:ext cx="10272440" cy="4648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1787" y="1840398"/>
            <a:ext cx="314206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8160" y="1840398"/>
            <a:ext cx="590327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3350" y="1757680"/>
            <a:ext cx="8255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3953" y="5269180"/>
            <a:ext cx="590327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9515" y="836930"/>
            <a:ext cx="10344195" cy="5229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0679" y="3294754"/>
            <a:ext cx="342770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7127" y="3294754"/>
            <a:ext cx="599848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6865" y="5335905"/>
            <a:ext cx="7721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3528882"/>
            <a:ext cx="371335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908685"/>
            <a:ext cx="10200685" cy="5185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3953" y="3349015"/>
            <a:ext cx="437984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3"/>
          <a:stretch>
            <a:fillRect/>
          </a:stretch>
        </p:blipFill>
        <p:spPr>
          <a:xfrm>
            <a:off x="1199515" y="836930"/>
            <a:ext cx="96241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8012" y="4069432"/>
            <a:ext cx="320456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10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7480" y="3764280"/>
            <a:ext cx="85045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4493895"/>
            <a:ext cx="102704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10" y="5343525"/>
            <a:ext cx="84715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7435" y="6096000"/>
            <a:ext cx="61201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92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