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3"/>
    <p:sldId id="335" r:id="rId4"/>
    <p:sldId id="333" r:id="rId5"/>
    <p:sldId id="332" r:id="rId6"/>
    <p:sldId id="330" r:id="rId7"/>
    <p:sldId id="327" r:id="rId8"/>
    <p:sldId id="325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09140"/>
            <a:ext cx="11340000" cy="11240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2830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5743" y="1370864"/>
            <a:ext cx="199949" cy="2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7304" y="1828283"/>
            <a:ext cx="199949" cy="2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9193" y="1828283"/>
            <a:ext cx="866448" cy="2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7455" y="2276173"/>
            <a:ext cx="142821" cy="2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11738" y="2733592"/>
            <a:ext cx="733148" cy="2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0125" y="2733592"/>
            <a:ext cx="599848" cy="2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57934" y="3181482"/>
            <a:ext cx="866448" cy="2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779145" y="3573780"/>
            <a:ext cx="10920775" cy="318897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388218" y="4605089"/>
            <a:ext cx="990226" cy="2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67412" y="5053810"/>
            <a:ext cx="856926" cy="2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72198" y="5512079"/>
            <a:ext cx="457028" cy="2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21316" y="6419068"/>
            <a:ext cx="333249" cy="2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1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226" y="2473072"/>
            <a:ext cx="218992" cy="2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773" y="2473072"/>
            <a:ext cx="199949" cy="2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 b="40631"/>
          <a:stretch>
            <a:fillRect/>
          </a:stretch>
        </p:blipFill>
        <p:spPr>
          <a:xfrm>
            <a:off x="839470" y="3789045"/>
            <a:ext cx="8616315" cy="24485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24462" y="3884495"/>
            <a:ext cx="247556" cy="2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69" r="24017"/>
          <a:stretch>
            <a:fillRect/>
          </a:stretch>
        </p:blipFill>
        <p:spPr>
          <a:xfrm>
            <a:off x="839470" y="989965"/>
            <a:ext cx="8616315" cy="16757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04563" y="1151334"/>
            <a:ext cx="247556" cy="2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846910"/>
            <a:ext cx="11340000" cy="26308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121785" y="3322955"/>
            <a:ext cx="39624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82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11486" y="3925566"/>
            <a:ext cx="323727" cy="25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3526" y="3916022"/>
            <a:ext cx="314206" cy="26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27125" y="4292600"/>
            <a:ext cx="9840640" cy="23533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74535" y="4959697"/>
            <a:ext cx="2694559" cy="20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6979" y="5445576"/>
            <a:ext cx="1551989" cy="18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6979" y="5893347"/>
            <a:ext cx="1447254" cy="20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8415" y="6360171"/>
            <a:ext cx="3189672" cy="21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890"/>
            <a:ext cx="11340000" cy="28922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74115" y="3725545"/>
            <a:ext cx="10272440" cy="28219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21765" y="4603115"/>
            <a:ext cx="248666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08425" y="4603115"/>
            <a:ext cx="170307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21765" y="5069840"/>
            <a:ext cx="418973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667923" y="4612453"/>
            <a:ext cx="1675768" cy="20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477495" y="5098710"/>
            <a:ext cx="1190176" cy="1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477495" y="5546829"/>
            <a:ext cx="1428211" cy="20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448931" y="6023551"/>
            <a:ext cx="3865692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7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0645"/>
            <a:ext cx="11340000" cy="407021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98220" y="2108835"/>
            <a:ext cx="269557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55720" y="2110740"/>
            <a:ext cx="612775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63440" y="2135505"/>
            <a:ext cx="82677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90600" y="2586990"/>
            <a:ext cx="2520315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95045" y="3105785"/>
            <a:ext cx="400304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07110" y="3750310"/>
            <a:ext cx="277304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20750" y="4217035"/>
            <a:ext cx="10668000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2024-11-16T11:26:01Z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