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6" r:id="rId4"/>
    <p:sldId id="347" r:id="rId5"/>
    <p:sldId id="334" r:id="rId6"/>
    <p:sldId id="333" r:id="rId7"/>
    <p:sldId id="348" r:id="rId8"/>
    <p:sldId id="331" r:id="rId9"/>
    <p:sldId id="330" r:id="rId10"/>
    <p:sldId id="329" r:id="rId11"/>
    <p:sldId id="349" r:id="rId12"/>
    <p:sldId id="326" r:id="rId13"/>
    <p:sldId id="350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165" y="2085975"/>
            <a:ext cx="11583670" cy="2685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271270" y="899795"/>
            <a:ext cx="10488340" cy="5745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9330" y="2766060"/>
            <a:ext cx="15189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4465" y="2766060"/>
            <a:ext cx="153860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4365" y="2766060"/>
            <a:ext cx="154876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95205" y="2766060"/>
            <a:ext cx="15322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5243195"/>
            <a:ext cx="95186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49350" y="6022340"/>
            <a:ext cx="89985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9781540" cy="3507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3" b="42322"/>
          <a:stretch>
            <a:fillRect/>
          </a:stretch>
        </p:blipFill>
        <p:spPr>
          <a:xfrm>
            <a:off x="2351405" y="3860800"/>
            <a:ext cx="8426450" cy="29197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3"/>
          <a:stretch>
            <a:fillRect/>
          </a:stretch>
        </p:blipFill>
        <p:spPr>
          <a:xfrm>
            <a:off x="1271270" y="908685"/>
            <a:ext cx="976825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8090" y="4561840"/>
            <a:ext cx="19862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550" y="5365115"/>
            <a:ext cx="51879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6162675"/>
            <a:ext cx="691578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7649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1390" y="5113020"/>
            <a:ext cx="19005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635" y="5942965"/>
            <a:ext cx="21253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1124585"/>
            <a:ext cx="10344195" cy="51777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139690" y="1228090"/>
            <a:ext cx="391668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5104" y="2659976"/>
            <a:ext cx="1656725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96195" y="2406015"/>
            <a:ext cx="135509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55445" y="3626485"/>
            <a:ext cx="216979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45510" y="5535930"/>
            <a:ext cx="40900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908685"/>
            <a:ext cx="10272440" cy="2804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3570" y="3055248"/>
            <a:ext cx="761712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9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025" y="1052830"/>
            <a:ext cx="9552350" cy="529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7655" y="2092325"/>
            <a:ext cx="3507105" cy="19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7670" y="2094865"/>
            <a:ext cx="3448685" cy="192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75322" y="4960847"/>
            <a:ext cx="314206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3177201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198880" y="908685"/>
            <a:ext cx="10415950" cy="2917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5761" y="2214990"/>
            <a:ext cx="371335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764540"/>
            <a:ext cx="8483600" cy="613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