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3" r:id="rId5"/>
    <p:sldId id="332" r:id="rId6"/>
    <p:sldId id="331" r:id="rId7"/>
    <p:sldId id="329" r:id="rId8"/>
    <p:sldId id="327" r:id="rId9"/>
    <p:sldId id="326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2981325"/>
            <a:ext cx="104870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2103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2075" y="1268730"/>
            <a:ext cx="66103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2175" y="1795145"/>
            <a:ext cx="69278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5655" y="2320925"/>
            <a:ext cx="64008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067435" y="2853055"/>
            <a:ext cx="10632485" cy="31343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05655" y="3474720"/>
            <a:ext cx="33464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1780" y="3462020"/>
            <a:ext cx="55308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1655" y="4531995"/>
            <a:ext cx="35179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36900" y="4519295"/>
            <a:ext cx="43561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36740" y="5012055"/>
            <a:ext cx="51943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28800" y="5567045"/>
            <a:ext cx="45212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2961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6480" y="3001010"/>
            <a:ext cx="74930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3680" y="3562985"/>
            <a:ext cx="58483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8115" y="3562985"/>
            <a:ext cx="58483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5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9750" y="1506220"/>
            <a:ext cx="48514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08890"/>
            <a:ext cx="11340000" cy="3148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5045" y="1473200"/>
            <a:ext cx="40449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5920" y="2527935"/>
            <a:ext cx="42291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4057855"/>
            <a:ext cx="11340000" cy="20722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05015" y="4639310"/>
            <a:ext cx="39052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7"/>
          <a:stretch>
            <a:fillRect/>
          </a:stretch>
        </p:blipFill>
        <p:spPr>
          <a:xfrm>
            <a:off x="360045" y="1052625"/>
            <a:ext cx="11339830" cy="14226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95680" y="2494280"/>
            <a:ext cx="10704240" cy="4288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7380" y="3467735"/>
            <a:ext cx="52768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4170" y="5370195"/>
            <a:ext cx="114173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9262" y="6420824"/>
            <a:ext cx="9283375" cy="26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077"/>
          <a:stretch>
            <a:fillRect/>
          </a:stretch>
        </p:blipFill>
        <p:spPr>
          <a:xfrm>
            <a:off x="360045" y="684530"/>
            <a:ext cx="11339830" cy="408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0000"/>
            <a:ext cx="11340000" cy="5229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9385" y="3881561"/>
            <a:ext cx="3789521" cy="2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1620" y="3881755"/>
            <a:ext cx="360934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950960" y="3881755"/>
            <a:ext cx="197929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01680" y="3881755"/>
            <a:ext cx="56197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8100" y="4367530"/>
            <a:ext cx="139636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04465" y="4367530"/>
            <a:ext cx="391350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60418" y="4376900"/>
            <a:ext cx="2018539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09700" y="5310505"/>
            <a:ext cx="378841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83200" y="5310505"/>
            <a:ext cx="445452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37725" y="5310505"/>
            <a:ext cx="176466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84605" y="5786755"/>
            <a:ext cx="142303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704465" y="5786755"/>
            <a:ext cx="304609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893970" y="5805763"/>
            <a:ext cx="2018539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765380"/>
            <a:ext cx="11340000" cy="26651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27125" y="3429635"/>
            <a:ext cx="10632485" cy="3215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785" y="4543425"/>
            <a:ext cx="400050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5055" y="5019675"/>
            <a:ext cx="370967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3785" y="5523865"/>
            <a:ext cx="410718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3150" y="6308090"/>
            <a:ext cx="429006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9645" y="3563620"/>
            <a:ext cx="4319270" cy="2744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2024-11-16T06:26:16Z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