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0" r:id="rId5"/>
    <p:sldId id="339" r:id="rId6"/>
    <p:sldId id="337" r:id="rId7"/>
    <p:sldId id="356" r:id="rId8"/>
    <p:sldId id="357" r:id="rId9"/>
    <p:sldId id="333" r:id="rId10"/>
    <p:sldId id="332" r:id="rId11"/>
    <p:sldId id="331" r:id="rId12"/>
    <p:sldId id="329" r:id="rId13"/>
    <p:sldId id="327" r:id="rId14"/>
    <p:sldId id="326" r:id="rId15"/>
    <p:sldId id="358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420" y="3076575"/>
            <a:ext cx="420052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76680" y="765175"/>
            <a:ext cx="10272440" cy="2705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1490" y="2818130"/>
            <a:ext cx="396494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9" t="18555" r="15489"/>
          <a:stretch>
            <a:fillRect/>
          </a:stretch>
        </p:blipFill>
        <p:spPr>
          <a:xfrm>
            <a:off x="5735955" y="2493010"/>
            <a:ext cx="6112510" cy="4316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381125" y="692785"/>
            <a:ext cx="9429750" cy="2380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9275" y="2421255"/>
            <a:ext cx="253682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530" y="2493010"/>
            <a:ext cx="307276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9" t="18555" r="15489" b="3772"/>
          <a:stretch>
            <a:fillRect/>
          </a:stretch>
        </p:blipFill>
        <p:spPr>
          <a:xfrm>
            <a:off x="5447665" y="2924810"/>
            <a:ext cx="5767070" cy="388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908685"/>
            <a:ext cx="10200050" cy="2555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8480" y="2889250"/>
            <a:ext cx="332359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9" t="18555" r="15489"/>
          <a:stretch>
            <a:fillRect/>
          </a:stretch>
        </p:blipFill>
        <p:spPr>
          <a:xfrm>
            <a:off x="5663565" y="1988820"/>
            <a:ext cx="6112510" cy="4316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3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127125" y="1052830"/>
            <a:ext cx="10200050" cy="45104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12595" y="1064260"/>
            <a:ext cx="3874770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2670" y="2593975"/>
            <a:ext cx="1741170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83840" y="2545715"/>
            <a:ext cx="1621155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39285" y="2598420"/>
            <a:ext cx="210566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36625" y="3912235"/>
            <a:ext cx="10390505" cy="154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5" grpId="0" bldLvl="0" animBg="1"/>
      <p:bldP spid="16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0"/>
          <a:stretch>
            <a:fillRect/>
          </a:stretch>
        </p:blipFill>
        <p:spPr>
          <a:xfrm>
            <a:off x="1415415" y="899795"/>
            <a:ext cx="897577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6065" y="1840865"/>
            <a:ext cx="74930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6065" y="2691130"/>
            <a:ext cx="74930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76080" y="4391025"/>
            <a:ext cx="58547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8935" y="6089015"/>
            <a:ext cx="61785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09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1343025" y="765175"/>
            <a:ext cx="6959645" cy="2835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95450" y="1985645"/>
            <a:ext cx="361442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585" y="2861310"/>
            <a:ext cx="630428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5" t="61160" r="5605"/>
          <a:stretch>
            <a:fillRect/>
          </a:stretch>
        </p:blipFill>
        <p:spPr>
          <a:xfrm>
            <a:off x="1847215" y="3862705"/>
            <a:ext cx="9217025" cy="2109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692785"/>
            <a:ext cx="9747250" cy="42722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76400" y="3379470"/>
            <a:ext cx="447103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5460" y="4364990"/>
            <a:ext cx="212217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5" t="61160" r="5605" b="2501"/>
          <a:stretch>
            <a:fillRect/>
          </a:stretch>
        </p:blipFill>
        <p:spPr>
          <a:xfrm>
            <a:off x="1847215" y="4869180"/>
            <a:ext cx="8745220" cy="187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765175"/>
            <a:ext cx="10200050" cy="36690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24660" y="2901950"/>
            <a:ext cx="411543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3855" y="3763645"/>
            <a:ext cx="564705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5" t="61160" r="5605"/>
          <a:stretch>
            <a:fillRect/>
          </a:stretch>
        </p:blipFill>
        <p:spPr>
          <a:xfrm>
            <a:off x="1343025" y="4581525"/>
            <a:ext cx="9217025" cy="2109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8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0220" y="3460750"/>
            <a:ext cx="72961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8640" y="3460750"/>
            <a:ext cx="106172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1230" y="3460750"/>
            <a:ext cx="72961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8170" y="4660900"/>
            <a:ext cx="74295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79130" y="4656455"/>
            <a:ext cx="106172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35727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2024-11-16T12:39:28Z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