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30" r:id="rId4"/>
    <p:sldId id="331" r:id="rId5"/>
    <p:sldId id="332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09140"/>
            <a:ext cx="11340000" cy="11077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790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4509135"/>
            <a:ext cx="947420" cy="22567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3"/>
          <a:stretch>
            <a:fillRect/>
          </a:stretch>
        </p:blipFill>
        <p:spPr>
          <a:xfrm>
            <a:off x="1271225" y="1186815"/>
            <a:ext cx="10494690" cy="4855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484630"/>
            <a:ext cx="933450" cy="2222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487170" y="1484630"/>
            <a:ext cx="9912395" cy="4809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268730"/>
            <a:ext cx="933450" cy="2222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2024-11-16T11:14:55Z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