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42" r:id="rId3"/>
    <p:sldId id="333" r:id="rId4"/>
    <p:sldId id="332" r:id="rId5"/>
    <p:sldId id="330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976325"/>
            <a:ext cx="11340000" cy="290695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8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87909" y="2386672"/>
            <a:ext cx="2418438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3047" y="2853639"/>
            <a:ext cx="323727" cy="21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6935" y="3964305"/>
            <a:ext cx="758825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46445" y="3985260"/>
            <a:ext cx="54229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58035" y="4254542"/>
            <a:ext cx="323727" cy="20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694260"/>
            <a:ext cx="11340000" cy="3548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7735" y="734060"/>
            <a:ext cx="63817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7075" y="1353820"/>
            <a:ext cx="24955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2715" y="2432050"/>
            <a:ext cx="62547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14385" y="3347720"/>
            <a:ext cx="96456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56630" y="3815080"/>
            <a:ext cx="26225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210255"/>
            <a:ext cx="11340000" cy="262777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316220" y="4714240"/>
            <a:ext cx="30289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57165" y="6252845"/>
            <a:ext cx="54610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8890"/>
            <a:ext cx="11340000" cy="4058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87925" y="1429385"/>
            <a:ext cx="39687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8760" y="1887220"/>
            <a:ext cx="59563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6783" y="2823685"/>
            <a:ext cx="8521662" cy="2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6225" y="3725545"/>
            <a:ext cx="43116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93135" y="4638040"/>
            <a:ext cx="95694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7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1057" y="1596844"/>
            <a:ext cx="209471" cy="21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08890"/>
            <a:ext cx="11340000" cy="4570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7203" y="1994392"/>
            <a:ext cx="218992" cy="209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7203" y="3832129"/>
            <a:ext cx="218992" cy="21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1053035"/>
            <a:ext cx="11340000" cy="34969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8865" y="1253134"/>
            <a:ext cx="209471" cy="21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908890"/>
            <a:ext cx="11340000" cy="25471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0840" y="1719790"/>
            <a:ext cx="238035" cy="21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3456510"/>
            <a:ext cx="11340000" cy="3050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51334" y="3723460"/>
            <a:ext cx="257078" cy="21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2024-11-16T06:30:00Z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