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46" r:id="rId9"/>
    <p:sldId id="330" r:id="rId10"/>
    <p:sldId id="347" r:id="rId11"/>
    <p:sldId id="328" r:id="rId12"/>
    <p:sldId id="348" r:id="rId13"/>
    <p:sldId id="326" r:id="rId14"/>
    <p:sldId id="34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320" y="3048000"/>
            <a:ext cx="50387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93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7"/>
          <a:stretch>
            <a:fillRect/>
          </a:stretch>
        </p:blipFill>
        <p:spPr>
          <a:xfrm>
            <a:off x="1271270" y="836930"/>
            <a:ext cx="88322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5255" y="979170"/>
            <a:ext cx="25761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780" y="1870075"/>
            <a:ext cx="51073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9400" y="2822575"/>
            <a:ext cx="364426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1565" y="4123055"/>
            <a:ext cx="36436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3145" y="5011420"/>
            <a:ext cx="51269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6815" y="5847080"/>
            <a:ext cx="89268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3"/>
          <a:stretch>
            <a:fillRect/>
          </a:stretch>
        </p:blipFill>
        <p:spPr>
          <a:xfrm>
            <a:off x="1415415" y="908685"/>
            <a:ext cx="832807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95830" y="975360"/>
            <a:ext cx="37407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2395" y="1808480"/>
            <a:ext cx="29311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65980" y="1844675"/>
            <a:ext cx="29311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9520" y="2626995"/>
            <a:ext cx="635762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5405" y="3979545"/>
            <a:ext cx="626173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860" y="5237480"/>
            <a:ext cx="431990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2210" y="6021705"/>
            <a:ext cx="80206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96926" y="3882705"/>
            <a:ext cx="211375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1612" y="4902352"/>
            <a:ext cx="209471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826" y="4892823"/>
            <a:ext cx="162816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3025" y="765175"/>
            <a:ext cx="10344195" cy="559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0309" y="2653542"/>
            <a:ext cx="599848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796" y="5705119"/>
            <a:ext cx="837884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43025" y="981075"/>
            <a:ext cx="10200050" cy="307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0990" y="3374396"/>
            <a:ext cx="875969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2"/>
          <a:stretch>
            <a:fillRect/>
          </a:stretch>
        </p:blipFill>
        <p:spPr>
          <a:xfrm>
            <a:off x="1343025" y="899795"/>
            <a:ext cx="96958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836" y="3864884"/>
            <a:ext cx="520182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"/>
          <a:stretch>
            <a:fillRect/>
          </a:stretch>
        </p:blipFill>
        <p:spPr>
          <a:xfrm>
            <a:off x="1415415" y="723265"/>
            <a:ext cx="969586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8495" y="3782695"/>
            <a:ext cx="600646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0215" y="5125720"/>
            <a:ext cx="46494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8495" y="6010910"/>
            <a:ext cx="77317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04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343025" y="1125220"/>
            <a:ext cx="8328070" cy="42621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58975" y="1196975"/>
            <a:ext cx="697420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1900" y="2679700"/>
            <a:ext cx="402018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3785" y="4216400"/>
            <a:ext cx="498983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2024-11-16T12:46:15Z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