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0" r:id="rId5"/>
    <p:sldId id="338" r:id="rId6"/>
    <p:sldId id="356" r:id="rId7"/>
    <p:sldId id="334" r:id="rId8"/>
    <p:sldId id="331" r:id="rId9"/>
    <p:sldId id="330" r:id="rId10"/>
    <p:sldId id="329" r:id="rId11"/>
    <p:sldId id="328" r:id="rId12"/>
    <p:sldId id="357" r:id="rId13"/>
    <p:sldId id="35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071495"/>
            <a:ext cx="55245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81075"/>
            <a:ext cx="10272440" cy="467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1330" y="3167380"/>
            <a:ext cx="38392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940" y="4086225"/>
            <a:ext cx="9678670" cy="149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1125220"/>
            <a:ext cx="10344195" cy="441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000" y="3138805"/>
            <a:ext cx="41783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9910" y="4055110"/>
            <a:ext cx="9834880" cy="154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146" y="4880867"/>
            <a:ext cx="428463" cy="3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908685"/>
            <a:ext cx="10344195" cy="4027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184" y="2235465"/>
            <a:ext cx="371334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89915"/>
            <a:ext cx="9093200" cy="6268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3218815"/>
            <a:ext cx="84874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2980" y="4004945"/>
            <a:ext cx="1911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4330" y="4004945"/>
            <a:ext cx="51015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5920" y="4004945"/>
            <a:ext cx="14744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797425"/>
            <a:ext cx="63671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9005" y="4797425"/>
            <a:ext cx="21196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5517515"/>
            <a:ext cx="32461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7345" y="5517515"/>
            <a:ext cx="25996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0855" y="5517515"/>
            <a:ext cx="25577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825" y="6237605"/>
            <a:ext cx="34537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67225" y="6237605"/>
            <a:ext cx="50330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9755" y="3331210"/>
            <a:ext cx="40792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8485" y="4191635"/>
            <a:ext cx="83775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343025" y="837565"/>
            <a:ext cx="9984150" cy="267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0850" y="1943100"/>
            <a:ext cx="42608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8480" y="2824480"/>
            <a:ext cx="87477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3357245"/>
            <a:ext cx="10128295" cy="27698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59585" y="4598035"/>
            <a:ext cx="36048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8480" y="5487035"/>
            <a:ext cx="86728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827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570" y="5081905"/>
            <a:ext cx="399542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865" y="5971540"/>
            <a:ext cx="570103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9975" y="3612515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3265" y="3601085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190" y="3601085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5405" y="361251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9170" y="361251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8170" y="3612515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6385" y="361251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0310" y="361251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18675" y="3612515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39975" y="4716780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3265" y="4716780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12590" y="4728845"/>
            <a:ext cx="5956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10480" y="4705350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59170" y="4728845"/>
            <a:ext cx="5956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92620" y="4728845"/>
            <a:ext cx="5956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71460" y="4716780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30310" y="4728845"/>
            <a:ext cx="5956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18675" y="4716780"/>
            <a:ext cx="662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39975" y="5819775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02000" y="5831205"/>
            <a:ext cx="5791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87190" y="5819775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45405" y="583120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37580" y="5819775"/>
            <a:ext cx="64643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92620" y="583120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871460" y="5819775"/>
            <a:ext cx="662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830310" y="583120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753600" y="5831205"/>
            <a:ext cx="5956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81075"/>
            <a:ext cx="10200050" cy="396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545" y="1290320"/>
            <a:ext cx="47879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70" y="3252470"/>
            <a:ext cx="4946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2024-11-16T13:31:53Z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