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7" r:id="rId5"/>
    <p:sldId id="335" r:id="rId6"/>
    <p:sldId id="333" r:id="rId7"/>
    <p:sldId id="352" r:id="rId8"/>
    <p:sldId id="353" r:id="rId9"/>
    <p:sldId id="354" r:id="rId10"/>
    <p:sldId id="355" r:id="rId11"/>
    <p:sldId id="326" r:id="rId12"/>
    <p:sldId id="35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445" y="3109595"/>
            <a:ext cx="68484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6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870" y="4725670"/>
            <a:ext cx="2371725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80"/>
          <a:stretch>
            <a:fillRect/>
          </a:stretch>
        </p:blipFill>
        <p:spPr>
          <a:xfrm>
            <a:off x="1343025" y="1125220"/>
            <a:ext cx="7463835" cy="397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2480" y="1083945"/>
            <a:ext cx="610679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590" y="2085975"/>
            <a:ext cx="3182620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32305" y="3496310"/>
            <a:ext cx="407352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13790" y="4347845"/>
            <a:ext cx="579374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5072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92260" y="5221589"/>
            <a:ext cx="960817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8084" y="6090923"/>
            <a:ext cx="952462" cy="4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4175" y="6090923"/>
            <a:ext cx="969172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8750" y="6157794"/>
            <a:ext cx="451166" cy="31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1343025" y="908685"/>
            <a:ext cx="7823880" cy="45415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8475" y="1981200"/>
            <a:ext cx="432752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795" y="2964815"/>
            <a:ext cx="316166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7430" y="3875405"/>
            <a:ext cx="246443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7680" y="4738370"/>
            <a:ext cx="463550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271270" y="981075"/>
            <a:ext cx="8112170" cy="27959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03705" y="2230120"/>
            <a:ext cx="46634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460" y="3114675"/>
            <a:ext cx="322961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5935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6330" y="2925445"/>
            <a:ext cx="639762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555" y="3835400"/>
            <a:ext cx="195008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21130" y="5186680"/>
            <a:ext cx="180657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40460" y="6000115"/>
            <a:ext cx="685863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785"/>
            <a:ext cx="8431530" cy="6158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717290"/>
            <a:ext cx="358902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4614545"/>
            <a:ext cx="200279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3180" y="5612765"/>
            <a:ext cx="12407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4565" y="6252845"/>
            <a:ext cx="456374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12775"/>
            <a:ext cx="9823450" cy="6155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8925" y="3284855"/>
            <a:ext cx="37090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8925" y="4283075"/>
            <a:ext cx="274066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5505" y="5373370"/>
            <a:ext cx="150876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7980" y="6093460"/>
            <a:ext cx="327469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5"/>
          <a:stretch>
            <a:fillRect/>
          </a:stretch>
        </p:blipFill>
        <p:spPr>
          <a:xfrm>
            <a:off x="1415415" y="836930"/>
            <a:ext cx="94799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7840" y="2810510"/>
            <a:ext cx="387858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2600" y="3799840"/>
            <a:ext cx="3181350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40635" y="5062220"/>
            <a:ext cx="148145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07845" y="5835015"/>
            <a:ext cx="315849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9663430" cy="6050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357245"/>
            <a:ext cx="56318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980" y="4149090"/>
            <a:ext cx="373126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1315" y="5445125"/>
            <a:ext cx="165163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25" y="6165215"/>
            <a:ext cx="554355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2024-11-16T12:58:53Z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