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46" r:id="rId11"/>
    <p:sldId id="328" r:id="rId12"/>
    <p:sldId id="347" r:id="rId13"/>
    <p:sldId id="348" r:id="rId14"/>
    <p:sldId id="349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0" y="3076575"/>
            <a:ext cx="55245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284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30"/>
          <a:stretch>
            <a:fillRect/>
          </a:stretch>
        </p:blipFill>
        <p:spPr>
          <a:xfrm>
            <a:off x="1343025" y="1125220"/>
            <a:ext cx="6743745" cy="443103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062355" y="2801620"/>
            <a:ext cx="3507740" cy="106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04925" y="4292600"/>
            <a:ext cx="3288030" cy="10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70095" y="4231005"/>
            <a:ext cx="3382010" cy="11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2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8080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28420" y="4079240"/>
            <a:ext cx="632650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4595" y="5007610"/>
            <a:ext cx="747395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56970" y="5865495"/>
            <a:ext cx="895159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53415"/>
            <a:ext cx="9116060" cy="60744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9185" y="5445125"/>
            <a:ext cx="324421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8880" y="6093460"/>
            <a:ext cx="496379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07935" y="4653280"/>
            <a:ext cx="2215515" cy="207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32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21108" y="4977799"/>
            <a:ext cx="1999496" cy="41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68161" y="6016304"/>
            <a:ext cx="1390125" cy="41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1052830"/>
            <a:ext cx="10272440" cy="3082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1972" y="1425187"/>
            <a:ext cx="209471" cy="372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6430" y="2455761"/>
            <a:ext cx="314206" cy="39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02778" y="2455761"/>
            <a:ext cx="314206" cy="38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99151" y="3486336"/>
            <a:ext cx="342770" cy="39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343025" y="836930"/>
            <a:ext cx="10128295" cy="4208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8798" y="2265529"/>
            <a:ext cx="866448" cy="39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2274" y="4341462"/>
            <a:ext cx="561763" cy="38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69529" y="4341462"/>
            <a:ext cx="866448" cy="38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40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7430" y="3885951"/>
            <a:ext cx="342770" cy="39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4"/>
          <a:stretch>
            <a:fillRect/>
          </a:stretch>
        </p:blipFill>
        <p:spPr>
          <a:xfrm>
            <a:off x="1343025" y="899795"/>
            <a:ext cx="9408205" cy="5159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36682" y="1262374"/>
            <a:ext cx="371335" cy="40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981075"/>
            <a:ext cx="10272440" cy="4142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0360" y="2409803"/>
            <a:ext cx="342770" cy="39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1468" y="3447863"/>
            <a:ext cx="428463" cy="39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43025" y="899795"/>
            <a:ext cx="10200050" cy="5302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74360" y="4298950"/>
            <a:ext cx="60642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4" b="1321"/>
          <a:stretch>
            <a:fillRect/>
          </a:stretch>
        </p:blipFill>
        <p:spPr>
          <a:xfrm>
            <a:off x="551180" y="765175"/>
            <a:ext cx="7109460" cy="59766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15415" y="2132965"/>
            <a:ext cx="258064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343025" y="2759075"/>
            <a:ext cx="265303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270" y="3288665"/>
            <a:ext cx="2782570" cy="96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2980" y="4437380"/>
            <a:ext cx="328104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2980" y="5085715"/>
            <a:ext cx="226885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51835" y="5013325"/>
            <a:ext cx="105410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080" y="5661660"/>
            <a:ext cx="3538855" cy="101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47920" y="2652395"/>
            <a:ext cx="257873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16500" y="3262630"/>
            <a:ext cx="2525395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72330" y="4437380"/>
            <a:ext cx="309880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55820" y="5013325"/>
            <a:ext cx="228282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90080" y="5013325"/>
            <a:ext cx="67056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72330" y="5661660"/>
            <a:ext cx="3269615" cy="108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2024-11-16T13:53:31Z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