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3"/>
    <p:sldId id="324" r:id="rId4"/>
    <p:sldId id="332" r:id="rId5"/>
    <p:sldId id="330" r:id="rId6"/>
    <p:sldId id="329" r:id="rId7"/>
    <p:sldId id="342" r:id="rId8"/>
    <p:sldId id="327" r:id="rId9"/>
    <p:sldId id="325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980" y="3078480"/>
            <a:ext cx="11750040" cy="7004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51"/>
          <a:stretch>
            <a:fillRect/>
          </a:stretch>
        </p:blipFill>
        <p:spPr>
          <a:xfrm>
            <a:off x="360045" y="1052625"/>
            <a:ext cx="11339830" cy="2668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59045" y="1214755"/>
            <a:ext cx="175895" cy="28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51675" y="1214755"/>
            <a:ext cx="259080" cy="28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81135" y="1214755"/>
            <a:ext cx="247015" cy="28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04490" y="1757045"/>
            <a:ext cx="671195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18275" y="1757045"/>
            <a:ext cx="73025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87065" y="2301875"/>
            <a:ext cx="247015" cy="28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42050" y="2806700"/>
            <a:ext cx="376555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42885" y="2826385"/>
            <a:ext cx="247015" cy="28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3645740"/>
            <a:ext cx="11340000" cy="3165989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424305" y="4187825"/>
            <a:ext cx="481330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257665" y="4156075"/>
            <a:ext cx="66548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837815" y="5246370"/>
            <a:ext cx="523875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313555" y="6294755"/>
            <a:ext cx="523875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58"/>
          <a:stretch>
            <a:fillRect/>
          </a:stretch>
        </p:blipFill>
        <p:spPr>
          <a:xfrm>
            <a:off x="360045" y="756285"/>
            <a:ext cx="11339830" cy="368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764745"/>
            <a:ext cx="11340000" cy="31775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08575" y="1362075"/>
            <a:ext cx="963295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39100" y="1362075"/>
            <a:ext cx="977265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3942285"/>
            <a:ext cx="11340000" cy="269396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147185" y="5102225"/>
            <a:ext cx="847725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39975" y="6165850"/>
            <a:ext cx="354965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86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59525" y="1520825"/>
            <a:ext cx="41275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02910" y="3408680"/>
            <a:ext cx="41275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00000"/>
            <a:ext cx="11340000" cy="46626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44900" y="906145"/>
            <a:ext cx="38608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47380" y="3538220"/>
            <a:ext cx="42100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33130" y="4587240"/>
            <a:ext cx="42100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86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9160" y="3086100"/>
            <a:ext cx="378587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3425" y="4110990"/>
            <a:ext cx="1699260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7075" y="4766310"/>
            <a:ext cx="184150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005705" y="3242310"/>
            <a:ext cx="262572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18380" y="4110990"/>
            <a:ext cx="1689100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18380" y="4766310"/>
            <a:ext cx="168910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39405" y="3083560"/>
            <a:ext cx="347027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782560" y="3934460"/>
            <a:ext cx="209867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781925" y="4765675"/>
            <a:ext cx="184150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  <p:bldP spid="2" grpId="0" bldLvl="0" animBg="1"/>
      <p:bldP spid="7" grpId="0" bldLvl="0" animBg="1"/>
      <p:bldP spid="8" grpId="0" bldLvl="0" animBg="1"/>
      <p:bldP spid="12" grpId="0" bldLvl="0" animBg="1"/>
      <p:bldP spid="16" grpId="0" bldLvl="0" animBg="1"/>
      <p:bldP spid="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49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29690" y="2544445"/>
            <a:ext cx="3287395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8395" y="3084195"/>
            <a:ext cx="1236980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5220" y="3581400"/>
            <a:ext cx="139954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9335" y="4085590"/>
            <a:ext cx="467677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900000"/>
            <a:ext cx="11340000" cy="40754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65885" y="2550160"/>
            <a:ext cx="5103495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9515" y="3104515"/>
            <a:ext cx="1673860" cy="31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4595" y="3607435"/>
            <a:ext cx="1375410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7120" y="4150995"/>
            <a:ext cx="4714875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9500" y="4653280"/>
            <a:ext cx="6180455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2024-11-16T06:12:07Z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