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5" r:id="rId5"/>
    <p:sldId id="334" r:id="rId6"/>
    <p:sldId id="346" r:id="rId7"/>
    <p:sldId id="347" r:id="rId8"/>
    <p:sldId id="348" r:id="rId9"/>
    <p:sldId id="327" r:id="rId10"/>
    <p:sldId id="326" r:id="rId11"/>
    <p:sldId id="349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795" y="3061970"/>
            <a:ext cx="42957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94"/>
          <a:stretch>
            <a:fillRect/>
          </a:stretch>
        </p:blipFill>
        <p:spPr>
          <a:xfrm>
            <a:off x="1233805" y="756285"/>
            <a:ext cx="926406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0625" y="1870075"/>
            <a:ext cx="764730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3165" y="2710180"/>
            <a:ext cx="73901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2525" y="3533775"/>
            <a:ext cx="72402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2845" y="4421505"/>
            <a:ext cx="408432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4275" y="5261610"/>
            <a:ext cx="232410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8400" y="6041390"/>
            <a:ext cx="519303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086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31778" y="3522235"/>
            <a:ext cx="982073" cy="44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6823" y="4410550"/>
            <a:ext cx="982073" cy="43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5130" y="5298864"/>
            <a:ext cx="964994" cy="43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4369" y="6170096"/>
            <a:ext cx="956454" cy="44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4"/>
          <a:stretch>
            <a:fillRect/>
          </a:stretch>
        </p:blipFill>
        <p:spPr>
          <a:xfrm>
            <a:off x="1199515" y="836930"/>
            <a:ext cx="1005654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0410" y="959485"/>
            <a:ext cx="164084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4810" y="948690"/>
            <a:ext cx="166560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2520" y="2042160"/>
            <a:ext cx="105918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53180" y="4966335"/>
            <a:ext cx="90106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655" y="4966335"/>
            <a:ext cx="146494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98590" y="5913755"/>
            <a:ext cx="177228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77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199515" y="1125220"/>
            <a:ext cx="9120550" cy="35845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0760" y="2274570"/>
            <a:ext cx="325247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635" y="3178175"/>
            <a:ext cx="292735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1400" y="4036060"/>
            <a:ext cx="946531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94353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9845" y="3656965"/>
            <a:ext cx="494728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6330" y="4527550"/>
            <a:ext cx="254825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4425" y="5298440"/>
            <a:ext cx="16211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3925" y="6060440"/>
            <a:ext cx="61283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71008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8220" y="5233035"/>
            <a:ext cx="598043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8235" y="6043295"/>
            <a:ext cx="483870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85417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0820" y="3678555"/>
            <a:ext cx="474027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9355" y="4493260"/>
            <a:ext cx="311975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4115" y="5196205"/>
            <a:ext cx="266509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2830" y="6015355"/>
            <a:ext cx="718947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20395"/>
            <a:ext cx="9170670" cy="621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2024-11-16T07:45:09Z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