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44" r:id="rId5"/>
    <p:sldId id="333" r:id="rId6"/>
    <p:sldId id="331" r:id="rId7"/>
    <p:sldId id="345" r:id="rId8"/>
    <p:sldId id="346" r:id="rId9"/>
    <p:sldId id="347" r:id="rId10"/>
    <p:sldId id="327" r:id="rId11"/>
    <p:sldId id="348" r:id="rId12"/>
    <p:sldId id="349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0" y="3052445"/>
            <a:ext cx="43053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1052830"/>
            <a:ext cx="10272440" cy="4653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6245" y="3131820"/>
            <a:ext cx="39998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90565" y="3131820"/>
            <a:ext cx="56413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4077335"/>
            <a:ext cx="12338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9265" y="4077335"/>
            <a:ext cx="67951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0430" y="4077335"/>
            <a:ext cx="171069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4869180"/>
            <a:ext cx="97256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86640"/>
            <a:ext cx="92217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1335" y="3193415"/>
            <a:ext cx="334327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8625" y="3917950"/>
            <a:ext cx="35826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0385" y="4658995"/>
            <a:ext cx="33242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2925" y="5341620"/>
            <a:ext cx="835279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2" t="35717" r="11491" b="1155"/>
          <a:stretch>
            <a:fillRect/>
          </a:stretch>
        </p:blipFill>
        <p:spPr>
          <a:xfrm>
            <a:off x="6671945" y="2215515"/>
            <a:ext cx="4932680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630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0"/>
          <a:stretch>
            <a:fillRect/>
          </a:stretch>
        </p:blipFill>
        <p:spPr>
          <a:xfrm>
            <a:off x="1343025" y="836930"/>
            <a:ext cx="897577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0815" y="871855"/>
            <a:ext cx="367538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3570" y="1727835"/>
            <a:ext cx="324739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9930" y="2575560"/>
            <a:ext cx="11430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9115" y="3433445"/>
            <a:ext cx="13449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1555" y="4309745"/>
            <a:ext cx="10833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86255" y="6020435"/>
            <a:ext cx="59182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6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87170" y="621030"/>
            <a:ext cx="9254490" cy="4106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315" y="2446020"/>
            <a:ext cx="983424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925" y="4048760"/>
            <a:ext cx="98342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" t="53761" b="3524"/>
          <a:stretch>
            <a:fillRect/>
          </a:stretch>
        </p:blipFill>
        <p:spPr>
          <a:xfrm>
            <a:off x="1647190" y="4941570"/>
            <a:ext cx="9385300" cy="175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8"/>
          <a:stretch>
            <a:fillRect/>
          </a:stretch>
        </p:blipFill>
        <p:spPr>
          <a:xfrm>
            <a:off x="1415415" y="908685"/>
            <a:ext cx="96241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2637155"/>
            <a:ext cx="372173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31815" y="2637155"/>
            <a:ext cx="526859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895" y="3501390"/>
            <a:ext cx="567626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3960" y="3501390"/>
            <a:ext cx="332613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215" y="4437380"/>
            <a:ext cx="905319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5301615"/>
            <a:ext cx="926973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8230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6535" y="3629025"/>
            <a:ext cx="35128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74920" y="3629025"/>
            <a:ext cx="489458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8925" y="4437380"/>
            <a:ext cx="32169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9170" y="4437380"/>
            <a:ext cx="52527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6535" y="5157470"/>
            <a:ext cx="24466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3190" y="5157470"/>
            <a:ext cx="6036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5949315"/>
            <a:ext cx="84829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981075"/>
            <a:ext cx="10344195" cy="4676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5610" y="1965325"/>
            <a:ext cx="461518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28410" y="1965325"/>
            <a:ext cx="538607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315" y="2925445"/>
            <a:ext cx="194437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050" y="2925445"/>
            <a:ext cx="579056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5625" y="2925445"/>
            <a:ext cx="219456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305" y="3841115"/>
            <a:ext cx="18726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0285" y="3841115"/>
            <a:ext cx="482536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5650" y="3841115"/>
            <a:ext cx="331152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925" y="4725670"/>
            <a:ext cx="1000887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5"/>
          <a:stretch>
            <a:fillRect/>
          </a:stretch>
        </p:blipFill>
        <p:spPr>
          <a:xfrm>
            <a:off x="407035" y="765175"/>
            <a:ext cx="9112250" cy="597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