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3" r:id="rId5"/>
    <p:sldId id="332" r:id="rId6"/>
    <p:sldId id="331" r:id="rId7"/>
    <p:sldId id="342" r:id="rId8"/>
    <p:sldId id="329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3100705"/>
            <a:ext cx="11811000" cy="6559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1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2817992"/>
            <a:ext cx="199949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911" y="2817992"/>
            <a:ext cx="199949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4987" y="3629083"/>
            <a:ext cx="304685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4325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5792" y="1209961"/>
            <a:ext cx="352292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0578" y="1829307"/>
            <a:ext cx="342770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8487" y="1829307"/>
            <a:ext cx="352292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3852" y="3058471"/>
            <a:ext cx="342770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5465" y="4897452"/>
            <a:ext cx="914055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1900255"/>
            <a:ext cx="218992" cy="2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4605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5901" y="1128823"/>
            <a:ext cx="238035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6254" y="4618384"/>
            <a:ext cx="209471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0435" y="4618384"/>
            <a:ext cx="266599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0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8390" y="1490980"/>
            <a:ext cx="743648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3450" y="2359660"/>
            <a:ext cx="192976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2520" y="2931795"/>
            <a:ext cx="52101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438525"/>
            <a:ext cx="639127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6010" y="4402455"/>
            <a:ext cx="213995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455" y="4933950"/>
            <a:ext cx="196913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110" y="5481955"/>
            <a:ext cx="45218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3324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285" y="2272030"/>
            <a:ext cx="255651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1430" y="2250440"/>
            <a:ext cx="381635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9175" y="2809875"/>
            <a:ext cx="433514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725" y="3360420"/>
            <a:ext cx="1059434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4921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4925" y="2628265"/>
            <a:ext cx="349567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435" y="3192780"/>
            <a:ext cx="248856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8230" y="3749040"/>
            <a:ext cx="133604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810" y="4309110"/>
            <a:ext cx="34277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0275" y="4860290"/>
            <a:ext cx="1069213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2024-11-16T06:13:58Z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