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7" r:id="rId5"/>
    <p:sldId id="336" r:id="rId6"/>
    <p:sldId id="335" r:id="rId7"/>
    <p:sldId id="334" r:id="rId8"/>
    <p:sldId id="350" r:id="rId9"/>
    <p:sldId id="331" r:id="rId10"/>
    <p:sldId id="329" r:id="rId11"/>
    <p:sldId id="328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3048000"/>
            <a:ext cx="54483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5713820"/>
            <a:ext cx="3351536" cy="4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3" b="13952"/>
          <a:stretch>
            <a:fillRect/>
          </a:stretch>
        </p:blipFill>
        <p:spPr>
          <a:xfrm>
            <a:off x="478790" y="1700530"/>
            <a:ext cx="7692390" cy="3624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50" r="81715"/>
          <a:stretch>
            <a:fillRect/>
          </a:stretch>
        </p:blipFill>
        <p:spPr>
          <a:xfrm>
            <a:off x="7392035" y="4865370"/>
            <a:ext cx="1405890" cy="501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125" y="5229860"/>
            <a:ext cx="8293100" cy="15449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325" y="5445760"/>
            <a:ext cx="32607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5415" y="5445760"/>
            <a:ext cx="218694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2040" y="5445760"/>
            <a:ext cx="2324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0585" y="5445760"/>
            <a:ext cx="8610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835" y="6238240"/>
            <a:ext cx="19208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31"/>
          <a:stretch>
            <a:fillRect/>
          </a:stretch>
        </p:blipFill>
        <p:spPr>
          <a:xfrm>
            <a:off x="478790" y="621030"/>
            <a:ext cx="7692390" cy="103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300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27515" y="4812665"/>
            <a:ext cx="136715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7302" y="6050800"/>
            <a:ext cx="959344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5341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7942" y="5601642"/>
            <a:ext cx="590327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1124585"/>
            <a:ext cx="10200050" cy="3242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2677" y="3718683"/>
            <a:ext cx="314206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052830"/>
            <a:ext cx="10272440" cy="325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7035" y="2549097"/>
            <a:ext cx="323727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980440"/>
            <a:ext cx="10128295" cy="435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8429" y="4599887"/>
            <a:ext cx="314206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3407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940" y="6033135"/>
            <a:ext cx="700913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9605010" cy="213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 b="3630"/>
          <a:stretch>
            <a:fillRect/>
          </a:stretch>
        </p:blipFill>
        <p:spPr>
          <a:xfrm>
            <a:off x="1343025" y="2493010"/>
            <a:ext cx="8638540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"/>
          <a:stretch>
            <a:fillRect/>
          </a:stretch>
        </p:blipFill>
        <p:spPr>
          <a:xfrm>
            <a:off x="1343025" y="764540"/>
            <a:ext cx="85439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3000" y="3881120"/>
            <a:ext cx="7080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6785" y="3977640"/>
            <a:ext cx="48133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7535" y="3987165"/>
            <a:ext cx="4660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4950" y="3977640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9985" y="3987165"/>
            <a:ext cx="4660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8650" y="3881120"/>
            <a:ext cx="6934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4450" y="4892675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8670" y="4796790"/>
            <a:ext cx="7080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77535" y="4892675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5565" y="4796790"/>
            <a:ext cx="6934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9985" y="4892675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08035" y="4892675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54450" y="5800090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1865" y="5800090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0" y="5704205"/>
            <a:ext cx="6934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84950" y="5800090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41235" y="5704205"/>
            <a:ext cx="6934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08035" y="5800090"/>
            <a:ext cx="4660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2024-11-17T12:42:27Z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