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1" r:id="rId5"/>
    <p:sldId id="340" r:id="rId6"/>
    <p:sldId id="339" r:id="rId7"/>
    <p:sldId id="338" r:id="rId8"/>
    <p:sldId id="358" r:id="rId9"/>
    <p:sldId id="335" r:id="rId10"/>
    <p:sldId id="359" r:id="rId11"/>
    <p:sldId id="360" r:id="rId12"/>
    <p:sldId id="330" r:id="rId13"/>
    <p:sldId id="361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990850"/>
            <a:ext cx="97917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27125" y="1268730"/>
            <a:ext cx="10272440" cy="3876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750" y="2092960"/>
            <a:ext cx="283337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0610" y="2898775"/>
            <a:ext cx="359727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70610" y="3868420"/>
            <a:ext cx="125349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80135" y="4658995"/>
            <a:ext cx="62166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30470" y="2107565"/>
            <a:ext cx="264033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1580" y="2899410"/>
            <a:ext cx="32416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41900" y="3690620"/>
            <a:ext cx="192595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5075" y="4465320"/>
            <a:ext cx="164084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71205" y="2092960"/>
            <a:ext cx="225806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57565" y="2857500"/>
            <a:ext cx="148653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57565" y="3622675"/>
            <a:ext cx="85598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1" grpId="0" bldLvl="0" animBg="1"/>
      <p:bldP spid="26" grpId="0" bldLvl="0" animBg="1"/>
      <p:bldP spid="2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7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2395931"/>
            <a:ext cx="4646449" cy="52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5390" y="3148662"/>
            <a:ext cx="5455768" cy="28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8942" y="3625073"/>
            <a:ext cx="5027304" cy="2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00930" y="4091940"/>
            <a:ext cx="518287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4679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2930" y="1011555"/>
            <a:ext cx="337058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555" y="1494790"/>
            <a:ext cx="10541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540" y="3246120"/>
            <a:ext cx="166497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7910" y="4056380"/>
            <a:ext cx="131572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7910" y="4852670"/>
            <a:ext cx="118046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0755" y="5295265"/>
            <a:ext cx="291655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3269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4620" y="2052955"/>
            <a:ext cx="305308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720" y="2532380"/>
            <a:ext cx="136652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340" y="2996565"/>
            <a:ext cx="110680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025" y="3438525"/>
            <a:ext cx="372237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7630"/>
            <a:ext cx="11340000" cy="3272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15" y="2527300"/>
            <a:ext cx="539496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0185" y="2548890"/>
            <a:ext cx="284670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6480" y="2983230"/>
            <a:ext cx="552831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8710" y="3495040"/>
            <a:ext cx="153098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3785" y="3927475"/>
            <a:ext cx="387858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48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41345" y="1595120"/>
            <a:ext cx="49720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5575" y="1595120"/>
            <a:ext cx="48323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7625" y="1345565"/>
            <a:ext cx="60896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2035" y="2207895"/>
            <a:ext cx="4032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6745" y="2211705"/>
            <a:ext cx="44323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41660" y="2206625"/>
            <a:ext cx="4432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1921510" y="3933190"/>
            <a:ext cx="400685" cy="3683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5303520" y="3950335"/>
            <a:ext cx="306070" cy="3765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8463915" y="3933190"/>
            <a:ext cx="384810" cy="3683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2402840" y="4725035"/>
            <a:ext cx="349250" cy="3683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5303520" y="4725035"/>
            <a:ext cx="347345" cy="3683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8707120" y="4725035"/>
            <a:ext cx="383540" cy="3683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2866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8295" y="1597025"/>
            <a:ext cx="76898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7040" y="1597025"/>
            <a:ext cx="59436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8295" y="2063750"/>
            <a:ext cx="76898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8965" y="2063750"/>
            <a:ext cx="58229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8090" y="2494915"/>
            <a:ext cx="75755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0615" y="3475355"/>
            <a:ext cx="43116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5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5595" y="1417955"/>
            <a:ext cx="30734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981280"/>
            <a:ext cx="11340000" cy="3905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6390" y="1590040"/>
            <a:ext cx="33274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7485" y="3552825"/>
            <a:ext cx="30607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2829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8780" y="1546225"/>
            <a:ext cx="37973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4005150"/>
            <a:ext cx="11340000" cy="18046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83305" y="4536440"/>
            <a:ext cx="318770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6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0900" y="2056765"/>
            <a:ext cx="18859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2220" y="2056765"/>
            <a:ext cx="57975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3775" y="2056765"/>
            <a:ext cx="42862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4670" y="2056765"/>
            <a:ext cx="44132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9495" y="2842895"/>
            <a:ext cx="81851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613910" y="2686685"/>
            <a:ext cx="31242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643495" y="2848610"/>
            <a:ext cx="18859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389235" y="2848610"/>
            <a:ext cx="45339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509520" y="3477895"/>
            <a:ext cx="58039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926965" y="3477895"/>
            <a:ext cx="62166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385685" y="3477895"/>
            <a:ext cx="78676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285730" y="3477895"/>
            <a:ext cx="23558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559050" y="4107815"/>
            <a:ext cx="18859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871845" y="3945255"/>
            <a:ext cx="29845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912350" y="3958590"/>
            <a:ext cx="47688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32580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36650" y="2586355"/>
            <a:ext cx="273050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620" y="3387725"/>
            <a:ext cx="125730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5065" y="4016375"/>
            <a:ext cx="80581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24375" y="2586355"/>
            <a:ext cx="292290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38345" y="3387725"/>
            <a:ext cx="146113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43425" y="4016375"/>
            <a:ext cx="93535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37245" y="2366645"/>
            <a:ext cx="135445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81390" y="3184525"/>
            <a:ext cx="84899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127125" y="1252220"/>
            <a:ext cx="10488340" cy="3211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15" y="2205355"/>
            <a:ext cx="330073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465" y="2992120"/>
            <a:ext cx="281749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74420" y="3635375"/>
            <a:ext cx="11715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79500" y="4102100"/>
            <a:ext cx="7588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74845" y="1907540"/>
            <a:ext cx="300799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445000" y="2836545"/>
            <a:ext cx="360426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7385" y="3640455"/>
            <a:ext cx="163512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0720" y="4107180"/>
            <a:ext cx="59055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6275" y="2132965"/>
            <a:ext cx="211963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14715" y="2996565"/>
            <a:ext cx="16351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24240" y="3635375"/>
            <a:ext cx="89535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  <p:bldP spid="21" grpId="0" bldLvl="0" animBg="1"/>
      <p:bldP spid="2" grpId="0" bldLvl="0" animBg="1"/>
      <p:bldP spid="4" grpId="0" bldLvl="0" animBg="1"/>
      <p:bldP spid="7" grpId="0" bldLvl="0" animBg="1"/>
      <p:bldP spid="8" grpId="0" bldLvl="0" animBg="1"/>
      <p:bldP spid="9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2024-11-16T06:02:20Z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