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39" r:id="rId5"/>
    <p:sldId id="338" r:id="rId6"/>
    <p:sldId id="337" r:id="rId7"/>
    <p:sldId id="336" r:id="rId8"/>
    <p:sldId id="335" r:id="rId9"/>
    <p:sldId id="334" r:id="rId10"/>
    <p:sldId id="333" r:id="rId11"/>
    <p:sldId id="354" r:id="rId12"/>
    <p:sldId id="331" r:id="rId13"/>
    <p:sldId id="328" r:id="rId14"/>
    <p:sldId id="355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09545" y="3114675"/>
            <a:ext cx="6772275" cy="628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098" b="4131"/>
          <a:stretch>
            <a:fillRect/>
          </a:stretch>
        </p:blipFill>
        <p:spPr>
          <a:xfrm>
            <a:off x="622935" y="2853055"/>
            <a:ext cx="9257030" cy="38188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147" b="63034"/>
          <a:stretch>
            <a:fillRect/>
          </a:stretch>
        </p:blipFill>
        <p:spPr>
          <a:xfrm>
            <a:off x="622935" y="2067560"/>
            <a:ext cx="9257030" cy="71056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76" b="75305"/>
          <a:stretch>
            <a:fillRect/>
          </a:stretch>
        </p:blipFill>
        <p:spPr>
          <a:xfrm>
            <a:off x="622935" y="1347470"/>
            <a:ext cx="9257030" cy="71056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6347"/>
          <a:stretch>
            <a:fillRect/>
          </a:stretch>
        </p:blipFill>
        <p:spPr>
          <a:xfrm>
            <a:off x="622935" y="591820"/>
            <a:ext cx="9257030" cy="98869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05" y="2858135"/>
            <a:ext cx="7219950" cy="3813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340000" cy="173357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478610"/>
            <a:ext cx="11340000" cy="35941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22"/>
          <a:stretch>
            <a:fillRect/>
          </a:stretch>
        </p:blipFill>
        <p:spPr>
          <a:xfrm>
            <a:off x="1343025" y="981075"/>
            <a:ext cx="10055905" cy="48583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05660" y="1127125"/>
            <a:ext cx="4590415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07185" y="2087880"/>
            <a:ext cx="4244975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78890" y="3168015"/>
            <a:ext cx="2552700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228725" y="4145280"/>
            <a:ext cx="3702050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103630" y="5126990"/>
            <a:ext cx="10321290" cy="71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5" grpId="0" bldLvl="0" animBg="1"/>
      <p:bldP spid="20" grpId="0" bldLvl="0" animBg="1"/>
      <p:bldP spid="2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3874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405" y="1196340"/>
            <a:ext cx="7025640" cy="483235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84"/>
          <a:stretch>
            <a:fillRect/>
          </a:stretch>
        </p:blipFill>
        <p:spPr>
          <a:xfrm>
            <a:off x="1490345" y="548640"/>
            <a:ext cx="9232900" cy="29190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94" t="5563" r="19577" b="4052"/>
          <a:stretch>
            <a:fillRect/>
          </a:stretch>
        </p:blipFill>
        <p:spPr>
          <a:xfrm>
            <a:off x="3791585" y="2564765"/>
            <a:ext cx="5960110" cy="40747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585" y="2636520"/>
            <a:ext cx="5901690" cy="4059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84"/>
          <a:stretch>
            <a:fillRect/>
          </a:stretch>
        </p:blipFill>
        <p:spPr>
          <a:xfrm>
            <a:off x="1468755" y="476885"/>
            <a:ext cx="9254490" cy="24517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91585" y="1701165"/>
            <a:ext cx="1141730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91145" y="1701165"/>
            <a:ext cx="962025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61" r="19577" b="2577"/>
          <a:stretch>
            <a:fillRect/>
          </a:stretch>
        </p:blipFill>
        <p:spPr>
          <a:xfrm>
            <a:off x="2783205" y="2132965"/>
            <a:ext cx="6170295" cy="4502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561277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136625" y="4436876"/>
            <a:ext cx="505760" cy="329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57226" y="4436876"/>
            <a:ext cx="505760" cy="329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73980" y="5313057"/>
            <a:ext cx="264922" cy="329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62277" y="6189238"/>
            <a:ext cx="289005" cy="329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51"/>
          <a:stretch>
            <a:fillRect/>
          </a:stretch>
        </p:blipFill>
        <p:spPr>
          <a:xfrm>
            <a:off x="1271270" y="899795"/>
            <a:ext cx="10200050" cy="52031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40998" y="2291294"/>
            <a:ext cx="866448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37180" y="4255135"/>
            <a:ext cx="1427480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51"/>
          <a:stretch>
            <a:fillRect/>
          </a:stretch>
        </p:blipFill>
        <p:spPr>
          <a:xfrm>
            <a:off x="1343025" y="836930"/>
            <a:ext cx="10200050" cy="351345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30"/>
          <a:stretch>
            <a:fillRect/>
          </a:stretch>
        </p:blipFill>
        <p:spPr>
          <a:xfrm>
            <a:off x="1415415" y="981075"/>
            <a:ext cx="9624105" cy="19456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38694" y="1296007"/>
            <a:ext cx="314206" cy="39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10130" y="2345099"/>
            <a:ext cx="314206" cy="39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76377" y="2345099"/>
            <a:ext cx="314206" cy="381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6" r="10051"/>
          <a:stretch>
            <a:fillRect/>
          </a:stretch>
        </p:blipFill>
        <p:spPr>
          <a:xfrm>
            <a:off x="1198880" y="2853055"/>
            <a:ext cx="9695815" cy="35134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97"/>
          <a:stretch>
            <a:fillRect/>
          </a:stretch>
        </p:blipFill>
        <p:spPr>
          <a:xfrm>
            <a:off x="1343025" y="765175"/>
            <a:ext cx="9695860" cy="21678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47262" y="1204698"/>
            <a:ext cx="371335" cy="410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75826" y="2264793"/>
            <a:ext cx="199949" cy="382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03987" y="2255242"/>
            <a:ext cx="314206" cy="391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6" r="10051"/>
          <a:stretch>
            <a:fillRect/>
          </a:stretch>
        </p:blipFill>
        <p:spPr>
          <a:xfrm>
            <a:off x="1198880" y="2853055"/>
            <a:ext cx="9695815" cy="35134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97"/>
          <a:stretch>
            <a:fillRect/>
          </a:stretch>
        </p:blipFill>
        <p:spPr>
          <a:xfrm>
            <a:off x="1415415" y="692785"/>
            <a:ext cx="9695860" cy="21513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38694" y="1056314"/>
            <a:ext cx="314206" cy="392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42825" y="1056314"/>
            <a:ext cx="371335" cy="401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6" r="10051"/>
          <a:stretch>
            <a:fillRect/>
          </a:stretch>
        </p:blipFill>
        <p:spPr>
          <a:xfrm>
            <a:off x="1198880" y="2853055"/>
            <a:ext cx="9695815" cy="35134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031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34256" y="3539647"/>
            <a:ext cx="380856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84"/>
          <a:stretch>
            <a:fillRect/>
          </a:stretch>
        </p:blipFill>
        <p:spPr>
          <a:xfrm>
            <a:off x="1271270" y="899795"/>
            <a:ext cx="10128295" cy="53365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04272" y="3377647"/>
            <a:ext cx="380856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64</cp:revision>
  <dcterms:created xsi:type="dcterms:W3CDTF">2015-09-16T06:44:00Z</dcterms:created>
  <dcterms:modified xsi:type="dcterms:W3CDTF">2024-11-16T12:55:25Z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