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3033395"/>
            <a:ext cx="91630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83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 b="9538"/>
          <a:stretch>
            <a:fillRect/>
          </a:stretch>
        </p:blipFill>
        <p:spPr>
          <a:xfrm>
            <a:off x="622935" y="3645535"/>
            <a:ext cx="9912350" cy="3095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835" y="4231640"/>
            <a:ext cx="567753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3180" y="4112895"/>
            <a:ext cx="384238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550" y="4798060"/>
            <a:ext cx="58115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4345" y="5624830"/>
            <a:ext cx="49936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5940" y="6331585"/>
            <a:ext cx="433133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310" y="3669665"/>
            <a:ext cx="30124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285" y="4126865"/>
            <a:ext cx="24784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335" y="4557395"/>
            <a:ext cx="152082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970" y="4975225"/>
            <a:ext cx="14909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260" y="5367020"/>
            <a:ext cx="38290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8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910" y="2799715"/>
            <a:ext cx="319087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520" y="3218815"/>
            <a:ext cx="196596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5265" y="3217545"/>
            <a:ext cx="155067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045" y="3644265"/>
            <a:ext cx="528320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325" y="4074795"/>
            <a:ext cx="7447915" cy="174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770880" y="3644265"/>
            <a:ext cx="226504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3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280" y="4962525"/>
            <a:ext cx="370840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7705" y="4993640"/>
            <a:ext cx="181927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5447030"/>
            <a:ext cx="530987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34075" y="5447030"/>
            <a:ext cx="259270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490" y="3011170"/>
            <a:ext cx="459486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200" y="3515995"/>
            <a:ext cx="329882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845" y="4001770"/>
            <a:ext cx="192405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7645" y="3963670"/>
            <a:ext cx="301434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555" y="4458335"/>
            <a:ext cx="340677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0685" y="4486910"/>
            <a:ext cx="155067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0265" y="4486910"/>
            <a:ext cx="285686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455" y="4972685"/>
            <a:ext cx="244538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7535" y="5439410"/>
            <a:ext cx="387794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38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767080" y="1014730"/>
            <a:ext cx="9264060" cy="241744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798570" y="1053465"/>
            <a:ext cx="617474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9130" y="1528445"/>
            <a:ext cx="313944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98570" y="1528445"/>
            <a:ext cx="617474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1200" y="2072640"/>
            <a:ext cx="242760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7865" y="2518410"/>
            <a:ext cx="416623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065395" y="2557780"/>
            <a:ext cx="324294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3018155"/>
            <a:ext cx="44577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2024-11-16T06:49:05Z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