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7" r:id="rId5"/>
    <p:sldId id="335" r:id="rId6"/>
    <p:sldId id="334" r:id="rId7"/>
    <p:sldId id="350" r:id="rId8"/>
    <p:sldId id="332" r:id="rId9"/>
    <p:sldId id="351" r:id="rId10"/>
    <p:sldId id="329" r:id="rId11"/>
    <p:sldId id="352" r:id="rId12"/>
    <p:sldId id="326" r:id="rId13"/>
    <p:sldId id="353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5350" y="3042920"/>
            <a:ext cx="27813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1271270" y="1125220"/>
            <a:ext cx="10488340" cy="52387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00200" y="1161415"/>
            <a:ext cx="4752340" cy="151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94105" y="2783205"/>
            <a:ext cx="266890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43635" y="3684905"/>
            <a:ext cx="318135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4740" y="4642485"/>
            <a:ext cx="4918710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61060"/>
            <a:ext cx="11340000" cy="38113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23" r="9020" b="57061"/>
          <a:stretch>
            <a:fillRect/>
          </a:stretch>
        </p:blipFill>
        <p:spPr>
          <a:xfrm>
            <a:off x="5918835" y="641350"/>
            <a:ext cx="5586730" cy="2766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20"/>
          <a:stretch>
            <a:fillRect/>
          </a:stretch>
        </p:blipFill>
        <p:spPr>
          <a:xfrm>
            <a:off x="1343660" y="836930"/>
            <a:ext cx="912055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380" y="1006475"/>
            <a:ext cx="296100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030" y="1835785"/>
            <a:ext cx="300228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9735" y="2677795"/>
            <a:ext cx="3601085" cy="14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6605" y="4373880"/>
            <a:ext cx="435419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6605" y="5175250"/>
            <a:ext cx="368363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53160" y="5993130"/>
            <a:ext cx="605282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2" grpId="0" bldLvl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2481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35489" y="4947207"/>
            <a:ext cx="873473" cy="32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1593" y="5992811"/>
            <a:ext cx="1071581" cy="32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55370" y="1412875"/>
            <a:ext cx="10416585" cy="459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3461" y="2786770"/>
            <a:ext cx="1989974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896" y="3893353"/>
            <a:ext cx="2018539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2932" y="4999937"/>
            <a:ext cx="1532947" cy="39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9254" y="4999937"/>
            <a:ext cx="2256574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69" r="8142"/>
          <a:stretch>
            <a:fillRect/>
          </a:stretch>
        </p:blipFill>
        <p:spPr>
          <a:xfrm flipV="1">
            <a:off x="1055370" y="1068705"/>
            <a:ext cx="10416540" cy="493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168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21030"/>
            <a:ext cx="8571230" cy="62395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71270" y="3860800"/>
            <a:ext cx="563118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370" y="4940935"/>
            <a:ext cx="32143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3615" y="5589270"/>
            <a:ext cx="213169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615" y="6236970"/>
            <a:ext cx="352869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548640"/>
            <a:ext cx="10469880" cy="39382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20" r="7382" b="37420"/>
          <a:stretch>
            <a:fillRect/>
          </a:stretch>
        </p:blipFill>
        <p:spPr>
          <a:xfrm>
            <a:off x="6943090" y="3285490"/>
            <a:ext cx="3436620" cy="33928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671945" y="3645535"/>
            <a:ext cx="44386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82"/>
          <a:stretch>
            <a:fillRect/>
          </a:stretch>
        </p:blipFill>
        <p:spPr>
          <a:xfrm>
            <a:off x="1199515" y="836930"/>
            <a:ext cx="9624105" cy="5868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2355" y="945515"/>
            <a:ext cx="6072505" cy="227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7990" y="3718742"/>
            <a:ext cx="3280395" cy="32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77990" y="4513367"/>
            <a:ext cx="2643510" cy="37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61390" y="5228590"/>
            <a:ext cx="793051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64572" y="6181206"/>
            <a:ext cx="6456097" cy="4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  <p:bldP spid="20" grpId="0" bldLvl="0" animBg="1"/>
      <p:bldP spid="21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427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478155"/>
            <a:ext cx="10056540" cy="3872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8550" y="774700"/>
            <a:ext cx="1051369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6780" y="1686560"/>
            <a:ext cx="412178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939" y="2729192"/>
            <a:ext cx="4103727" cy="41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9939" y="3654322"/>
            <a:ext cx="9664231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6" t="41756" r="15130" b="2787"/>
          <a:stretch>
            <a:fillRect/>
          </a:stretch>
        </p:blipFill>
        <p:spPr>
          <a:xfrm>
            <a:off x="4007485" y="4005580"/>
            <a:ext cx="6809740" cy="2696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33466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 r="7509" b="28533"/>
          <a:stretch>
            <a:fillRect/>
          </a:stretch>
        </p:blipFill>
        <p:spPr>
          <a:xfrm>
            <a:off x="6167755" y="2780665"/>
            <a:ext cx="3935730" cy="37439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2024-11-16T11:13:30Z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