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48" r:id="rId13"/>
    <p:sldId id="349" r:id="rId14"/>
    <p:sldId id="326" r:id="rId15"/>
    <p:sldId id="350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8495" y="3114675"/>
            <a:ext cx="8334375" cy="628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1435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72" r="9413" b="32429"/>
          <a:stretch>
            <a:fillRect/>
          </a:stretch>
        </p:blipFill>
        <p:spPr>
          <a:xfrm>
            <a:off x="7247890" y="2997200"/>
            <a:ext cx="4367530" cy="352869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198880" y="1052830"/>
            <a:ext cx="10272440" cy="52222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9330" y="1224280"/>
            <a:ext cx="6126480" cy="1376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92530" y="3072130"/>
            <a:ext cx="2054225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36345" y="3942715"/>
            <a:ext cx="2338070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40790" y="4726305"/>
            <a:ext cx="2121535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56640" y="5539740"/>
            <a:ext cx="5006340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90" y="548640"/>
            <a:ext cx="9606280" cy="627443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247775" y="4000500"/>
            <a:ext cx="8547100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8880" y="4725035"/>
            <a:ext cx="8547100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55370" y="5516880"/>
            <a:ext cx="9029065" cy="1229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925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433"/>
          <a:stretch>
            <a:fillRect/>
          </a:stretch>
        </p:blipFill>
        <p:spPr>
          <a:xfrm>
            <a:off x="1271270" y="899795"/>
            <a:ext cx="8615725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44750" y="1050925"/>
            <a:ext cx="4371975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5375" y="1909445"/>
            <a:ext cx="6415405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95375" y="2769235"/>
            <a:ext cx="6415405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95375" y="3616325"/>
            <a:ext cx="6415405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441450" y="4476750"/>
            <a:ext cx="8305165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239520" y="5290820"/>
            <a:ext cx="3896995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024890" y="6156325"/>
            <a:ext cx="703707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2" grpId="0" bldLvl="0" animBg="1"/>
      <p:bldP spid="15" grpId="0" bldLvl="0" animBg="1"/>
      <p:bldP spid="19" grpId="0" bldLvl="0" animBg="1"/>
      <p:bldP spid="21" grpId="0" bldLvl="0" animBg="1"/>
      <p:bldP spid="2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408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08"/>
          <a:stretch>
            <a:fillRect/>
          </a:stretch>
        </p:blipFill>
        <p:spPr>
          <a:xfrm>
            <a:off x="1403350" y="836295"/>
            <a:ext cx="9624105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15324" y="2872883"/>
            <a:ext cx="303272" cy="366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46919" y="3757102"/>
            <a:ext cx="517347" cy="357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343025" y="899795"/>
            <a:ext cx="10272440" cy="28117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84037" y="2158038"/>
            <a:ext cx="609370" cy="390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70637" y="3101566"/>
            <a:ext cx="590327" cy="390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343025" y="980440"/>
            <a:ext cx="10272440" cy="3783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85885" y="2164715"/>
            <a:ext cx="1939290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46556" y="3201294"/>
            <a:ext cx="1742418" cy="390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85549" y="4144832"/>
            <a:ext cx="1704332" cy="390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80"/>
          <a:stretch>
            <a:fillRect/>
          </a:stretch>
        </p:blipFill>
        <p:spPr>
          <a:xfrm>
            <a:off x="1343025" y="908685"/>
            <a:ext cx="10344195" cy="2861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21655" y="2971165"/>
            <a:ext cx="1342390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053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16624" y="4236395"/>
            <a:ext cx="437984" cy="390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836500"/>
            <a:ext cx="881918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79808" y="2577636"/>
            <a:ext cx="288789" cy="311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343025" y="908685"/>
            <a:ext cx="10272440" cy="43148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40813" y="2089964"/>
            <a:ext cx="437984" cy="390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63</cp:revision>
  <dcterms:created xsi:type="dcterms:W3CDTF">2015-09-16T06:44:00Z</dcterms:created>
  <dcterms:modified xsi:type="dcterms:W3CDTF">2024-11-17T11:26:01Z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