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42" r:id="rId4"/>
    <p:sldId id="333" r:id="rId5"/>
    <p:sldId id="332" r:id="rId6"/>
    <p:sldId id="331" r:id="rId7"/>
    <p:sldId id="343" r:id="rId8"/>
    <p:sldId id="344" r:id="rId9"/>
    <p:sldId id="328" r:id="rId10"/>
    <p:sldId id="327" r:id="rId11"/>
    <p:sldId id="326" r:id="rId12"/>
    <p:sldId id="34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8270" y="3109595"/>
            <a:ext cx="431482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7"/>
          <a:stretch>
            <a:fillRect/>
          </a:stretch>
        </p:blipFill>
        <p:spPr>
          <a:xfrm>
            <a:off x="1271270" y="765175"/>
            <a:ext cx="1020068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9"/>
          <a:stretch>
            <a:fillRect/>
          </a:stretch>
        </p:blipFill>
        <p:spPr>
          <a:xfrm>
            <a:off x="1199515" y="780415"/>
            <a:ext cx="998415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060" y="2750820"/>
            <a:ext cx="607441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7030" y="3521075"/>
            <a:ext cx="778954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1745" y="4416425"/>
            <a:ext cx="265112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1745" y="5250815"/>
            <a:ext cx="259334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3470" y="6036945"/>
            <a:ext cx="884618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93"/>
          <a:stretch>
            <a:fillRect/>
          </a:stretch>
        </p:blipFill>
        <p:spPr>
          <a:xfrm>
            <a:off x="623570" y="1700530"/>
            <a:ext cx="8526780" cy="5179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31050" y="3068955"/>
            <a:ext cx="194691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3690620"/>
            <a:ext cx="231013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6135" y="3716655"/>
            <a:ext cx="15538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305" y="4364990"/>
            <a:ext cx="396938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19830" y="6309360"/>
            <a:ext cx="108394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84"/>
          <a:stretch>
            <a:fillRect/>
          </a:stretch>
        </p:blipFill>
        <p:spPr>
          <a:xfrm>
            <a:off x="623570" y="620395"/>
            <a:ext cx="8526780" cy="1007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199515" y="836930"/>
            <a:ext cx="10128295" cy="5157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6522" y="2801014"/>
            <a:ext cx="1056876" cy="4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8437" y="5375031"/>
            <a:ext cx="1437732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8704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4205" y="4530020"/>
            <a:ext cx="346830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745" y="692990"/>
            <a:ext cx="97104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5080" y="4594108"/>
            <a:ext cx="317973" cy="34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0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6975" y="3776980"/>
            <a:ext cx="550164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6030" y="4629785"/>
            <a:ext cx="50825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4910" y="5349875"/>
            <a:ext cx="761238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710565"/>
            <a:ext cx="9588500" cy="6147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170" y="4005580"/>
            <a:ext cx="469646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230" y="4797425"/>
            <a:ext cx="321437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270" y="5476875"/>
            <a:ext cx="189293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1255" y="6166485"/>
            <a:ext cx="50996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3"/>
          <a:stretch>
            <a:fillRect/>
          </a:stretch>
        </p:blipFill>
        <p:spPr>
          <a:xfrm>
            <a:off x="479425" y="587375"/>
            <a:ext cx="8464550" cy="6154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4293235"/>
            <a:ext cx="654050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4941570"/>
            <a:ext cx="21450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5215" y="5628005"/>
            <a:ext cx="193421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6237605"/>
            <a:ext cx="74409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8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2024-11-16T07:42:46Z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