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52" r:id="rId4"/>
    <p:sldId id="353" r:id="rId5"/>
    <p:sldId id="354" r:id="rId6"/>
    <p:sldId id="335" r:id="rId7"/>
    <p:sldId id="355" r:id="rId8"/>
    <p:sldId id="356" r:id="rId9"/>
    <p:sldId id="332" r:id="rId10"/>
    <p:sldId id="357" r:id="rId11"/>
    <p:sldId id="329" r:id="rId12"/>
    <p:sldId id="358" r:id="rId13"/>
    <p:sldId id="326" r:id="rId14"/>
    <p:sldId id="35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3057525"/>
            <a:ext cx="55435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963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09"/>
          <a:stretch>
            <a:fillRect/>
          </a:stretch>
        </p:blipFill>
        <p:spPr>
          <a:xfrm>
            <a:off x="1343025" y="765175"/>
            <a:ext cx="6815500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40940" y="971550"/>
            <a:ext cx="499872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4440" y="2258060"/>
            <a:ext cx="369951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15060" y="3741420"/>
            <a:ext cx="2088515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8250" y="5079365"/>
            <a:ext cx="20275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24585" y="5897880"/>
            <a:ext cx="564388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6" grpId="0" bldLvl="0" animBg="1"/>
      <p:bldP spid="30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1343025" y="1268730"/>
            <a:ext cx="6815500" cy="4298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04465" y="1412875"/>
            <a:ext cx="504698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620" y="2487295"/>
            <a:ext cx="325120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8240" y="3909695"/>
            <a:ext cx="27070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45540" y="4824730"/>
            <a:ext cx="545084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7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865" y="3688080"/>
            <a:ext cx="94678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3805" y="4040505"/>
            <a:ext cx="8915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1125220"/>
            <a:ext cx="10128295" cy="2601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8177" y="1458966"/>
            <a:ext cx="590326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750" y="2336800"/>
            <a:ext cx="1461770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694690"/>
            <a:ext cx="10344195" cy="4148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2434" y="2945435"/>
            <a:ext cx="590327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20935" y="2484755"/>
            <a:ext cx="868045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4726305"/>
            <a:ext cx="10200050" cy="206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7942" y="6100051"/>
            <a:ext cx="599848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0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5364229"/>
            <a:ext cx="3637178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1196975"/>
            <a:ext cx="10344195" cy="44684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11730" y="4274820"/>
            <a:ext cx="283845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92785"/>
            <a:ext cx="9055100" cy="6086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060" y="4004945"/>
            <a:ext cx="42964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797425"/>
            <a:ext cx="449199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8880" y="5589270"/>
            <a:ext cx="19215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7440" y="6228715"/>
            <a:ext cx="75736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3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415415" y="1001395"/>
            <a:ext cx="8904015" cy="4702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7330" y="2181860"/>
            <a:ext cx="59512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770" y="3143250"/>
            <a:ext cx="23406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2850" y="4076700"/>
            <a:ext cx="21647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9355" y="4963795"/>
            <a:ext cx="390652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2024-11-16T14:41:51Z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