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52" r:id="rId11"/>
    <p:sldId id="353" r:id="rId12"/>
    <p:sldId id="354" r:id="rId13"/>
    <p:sldId id="355" r:id="rId14"/>
    <p:sldId id="326" r:id="rId15"/>
    <p:sldId id="356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5420" y="3081020"/>
            <a:ext cx="4200525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125"/>
          <a:stretch>
            <a:fillRect/>
          </a:stretch>
        </p:blipFill>
        <p:spPr>
          <a:xfrm>
            <a:off x="557530" y="647700"/>
            <a:ext cx="9766300" cy="24930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004" r="30754" b="6100"/>
          <a:stretch>
            <a:fillRect/>
          </a:stretch>
        </p:blipFill>
        <p:spPr>
          <a:xfrm>
            <a:off x="557530" y="3213100"/>
            <a:ext cx="6762750" cy="345630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564" t="40004"/>
          <a:stretch>
            <a:fillRect/>
          </a:stretch>
        </p:blipFill>
        <p:spPr>
          <a:xfrm>
            <a:off x="8328025" y="2636520"/>
            <a:ext cx="1995805" cy="38474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87170" y="3202305"/>
            <a:ext cx="557276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1270" y="3861435"/>
            <a:ext cx="557276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5370" y="4653280"/>
            <a:ext cx="557276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5370" y="5517515"/>
            <a:ext cx="5572760" cy="1192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468" r="37988"/>
          <a:stretch>
            <a:fillRect/>
          </a:stretch>
        </p:blipFill>
        <p:spPr>
          <a:xfrm>
            <a:off x="360045" y="3789045"/>
            <a:ext cx="7032035" cy="166306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99515" y="3789045"/>
            <a:ext cx="342582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51180" y="4652645"/>
            <a:ext cx="3933190" cy="76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127"/>
          <a:stretch>
            <a:fillRect/>
          </a:stretch>
        </p:blipFill>
        <p:spPr>
          <a:xfrm>
            <a:off x="360045" y="899795"/>
            <a:ext cx="11339830" cy="28166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40370" y="2853055"/>
            <a:ext cx="3627120" cy="3859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035"/>
          <a:stretch>
            <a:fillRect/>
          </a:stretch>
        </p:blipFill>
        <p:spPr>
          <a:xfrm>
            <a:off x="1199515" y="1052830"/>
            <a:ext cx="6913290" cy="51111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7170" y="1052830"/>
            <a:ext cx="5934075" cy="165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3615" y="2853055"/>
            <a:ext cx="342582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3615" y="3645535"/>
            <a:ext cx="342582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9470" y="4437380"/>
            <a:ext cx="342582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1225" y="5373370"/>
            <a:ext cx="492125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40370" y="1557020"/>
            <a:ext cx="3627120" cy="3859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9346853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127125" y="692785"/>
            <a:ext cx="9500870" cy="39547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1225" y="836930"/>
            <a:ext cx="978662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7080" y="1628775"/>
            <a:ext cx="514096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1225" y="2417445"/>
            <a:ext cx="10184130" cy="1332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67080" y="3989070"/>
            <a:ext cx="7549515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407" r="3961"/>
          <a:stretch>
            <a:fillRect/>
          </a:stretch>
        </p:blipFill>
        <p:spPr>
          <a:xfrm>
            <a:off x="2855595" y="4509135"/>
            <a:ext cx="8303260" cy="2040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11697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030335" y="4302125"/>
            <a:ext cx="1431290" cy="78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88543" y="5332792"/>
            <a:ext cx="1125651" cy="372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75278" y="6204817"/>
            <a:ext cx="1361674" cy="372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271270" y="899795"/>
            <a:ext cx="10200685" cy="2769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03063" y="2141682"/>
            <a:ext cx="1190176" cy="391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89713" y="3068168"/>
            <a:ext cx="1418690" cy="382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>
            <a:fillRect/>
          </a:stretch>
        </p:blipFill>
        <p:spPr>
          <a:xfrm>
            <a:off x="1199515" y="899795"/>
            <a:ext cx="10128295" cy="36785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074285" y="2903220"/>
            <a:ext cx="2328545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94432" y="3968540"/>
            <a:ext cx="2009017" cy="390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199515" y="899795"/>
            <a:ext cx="10200685" cy="2792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74684" y="3044078"/>
            <a:ext cx="1428211" cy="390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57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5138" y="3228696"/>
            <a:ext cx="428463" cy="391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271270" y="908685"/>
            <a:ext cx="10200685" cy="2820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74549" y="2137774"/>
            <a:ext cx="342770" cy="3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548640"/>
            <a:ext cx="10651490" cy="35179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97" r="7181" b="28839"/>
          <a:stretch>
            <a:fillRect/>
          </a:stretch>
        </p:blipFill>
        <p:spPr>
          <a:xfrm>
            <a:off x="6600190" y="3213100"/>
            <a:ext cx="2961640" cy="355409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81"/>
          <a:stretch>
            <a:fillRect/>
          </a:stretch>
        </p:blipFill>
        <p:spPr>
          <a:xfrm>
            <a:off x="1175385" y="765175"/>
            <a:ext cx="9840640" cy="58680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93520" y="1052830"/>
            <a:ext cx="6055995" cy="2287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95375" y="3691255"/>
            <a:ext cx="4497705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64260" y="4441825"/>
            <a:ext cx="307975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77900" y="5232400"/>
            <a:ext cx="10274935" cy="1342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3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64</cp:revision>
  <dcterms:created xsi:type="dcterms:W3CDTF">2015-09-16T06:44:00Z</dcterms:created>
  <dcterms:modified xsi:type="dcterms:W3CDTF">2024-11-16T08:19:43Z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