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78" r:id="rId14"/>
    <p:sldId id="379" r:id="rId15"/>
    <p:sldId id="338" r:id="rId16"/>
    <p:sldId id="335" r:id="rId17"/>
    <p:sldId id="380" r:id="rId18"/>
    <p:sldId id="333" r:id="rId19"/>
    <p:sldId id="332" r:id="rId20"/>
    <p:sldId id="381" r:id="rId21"/>
    <p:sldId id="382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2943225"/>
            <a:ext cx="61150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3348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4818" y="1806763"/>
            <a:ext cx="218992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9730" y="3476414"/>
            <a:ext cx="266600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4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2387756"/>
            <a:ext cx="799798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468" y="2387756"/>
            <a:ext cx="809319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2988581"/>
            <a:ext cx="485591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801" y="2979044"/>
            <a:ext cx="799798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9168" y="3570331"/>
            <a:ext cx="1085440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9647" y="4171156"/>
            <a:ext cx="352292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85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2040" y="2095500"/>
            <a:ext cx="631507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7250" y="3018155"/>
            <a:ext cx="269367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6775" y="3548380"/>
            <a:ext cx="191770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345" y="4095750"/>
            <a:ext cx="376110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3405" y="4986020"/>
            <a:ext cx="176466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790"/>
            <a:ext cx="11340000" cy="2737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0712" y="1897407"/>
            <a:ext cx="4427455" cy="47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515" y="2601595"/>
            <a:ext cx="21463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762" y="3204181"/>
            <a:ext cx="1828110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9250" y="3242310"/>
            <a:ext cx="699579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7970" y="3792220"/>
            <a:ext cx="147955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7970" y="4282440"/>
            <a:ext cx="701929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1130" y="4800600"/>
            <a:ext cx="73183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1198880" y="1340485"/>
            <a:ext cx="10704240" cy="4293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1145" y="2493010"/>
            <a:ext cx="71043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1800" y="3021965"/>
            <a:ext cx="70065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4170" y="3566795"/>
            <a:ext cx="149415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805" y="4048125"/>
            <a:ext cx="722503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9085" y="4664075"/>
            <a:ext cx="180340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0675" y="5178425"/>
            <a:ext cx="722503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0000"/>
            <a:ext cx="11340000" cy="571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260" y="4089400"/>
            <a:ext cx="746760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1425" y="4620895"/>
            <a:ext cx="741235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665" y="5207000"/>
            <a:ext cx="202628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7590" y="5755640"/>
            <a:ext cx="762063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0445" y="6287135"/>
            <a:ext cx="973010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692785"/>
            <a:ext cx="11061700" cy="60579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1198880" y="1052830"/>
            <a:ext cx="10775995" cy="2855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2575" y="2326640"/>
            <a:ext cx="293878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91355" y="2326640"/>
            <a:ext cx="508762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4800" y="2842260"/>
            <a:ext cx="226377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8575" y="2842260"/>
            <a:ext cx="394271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15952"/>
          <a:stretch>
            <a:fillRect/>
          </a:stretch>
        </p:blipFill>
        <p:spPr>
          <a:xfrm>
            <a:off x="1198880" y="3429000"/>
            <a:ext cx="10632440" cy="29610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64981" y="3514901"/>
            <a:ext cx="542720" cy="27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8455" y="5228590"/>
            <a:ext cx="21558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39210" y="5228590"/>
            <a:ext cx="46240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62645" y="5228590"/>
            <a:ext cx="31769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08455" y="5949315"/>
            <a:ext cx="12426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0515" y="5877560"/>
            <a:ext cx="40532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03720" y="5949315"/>
            <a:ext cx="17989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790"/>
            <a:ext cx="11340000" cy="3555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985" y="2338705"/>
            <a:ext cx="763460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555" y="2828290"/>
            <a:ext cx="752538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645" y="3680460"/>
            <a:ext cx="756729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0445" y="4185920"/>
            <a:ext cx="76377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972" y="1595995"/>
            <a:ext cx="628413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35" y="1595995"/>
            <a:ext cx="504634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8337" y="2320593"/>
            <a:ext cx="647455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569" y="2320593"/>
            <a:ext cx="656977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4105" y="3054725"/>
            <a:ext cx="933098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6297" y="3607708"/>
            <a:ext cx="923576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1662" y="3607708"/>
            <a:ext cx="647455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7103" y="4732742"/>
            <a:ext cx="495113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25138" y="4732742"/>
            <a:ext cx="656977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97180"/>
            <a:ext cx="11340000" cy="3384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4585" y="2432685"/>
            <a:ext cx="74568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410" y="3184525"/>
            <a:ext cx="432562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9970" y="3699510"/>
            <a:ext cx="774827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3765" y="4189095"/>
            <a:ext cx="770953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4113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675" y="2277745"/>
            <a:ext cx="737108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610" y="3101340"/>
            <a:ext cx="521843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1240" y="3594100"/>
            <a:ext cx="212280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3300" y="4047490"/>
            <a:ext cx="745109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4235" y="4561840"/>
            <a:ext cx="770826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3281608"/>
            <a:ext cx="3056372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3796035"/>
            <a:ext cx="1609118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4300936"/>
            <a:ext cx="2837380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80975"/>
            <a:ext cx="11340000" cy="389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2677" y="1262061"/>
            <a:ext cx="818840" cy="2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1619" y="1824382"/>
            <a:ext cx="809319" cy="2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2702" y="2386703"/>
            <a:ext cx="656977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1846" y="2949025"/>
            <a:ext cx="504634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3861" y="4073667"/>
            <a:ext cx="714105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1972" y="4607396"/>
            <a:ext cx="818841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790"/>
            <a:ext cx="11340000" cy="3032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0130" y="1811020"/>
            <a:ext cx="91567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8500" y="2377440"/>
            <a:ext cx="105664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4310" y="2377440"/>
            <a:ext cx="88328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8305" y="3625215"/>
            <a:ext cx="147129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4760" y="3625215"/>
            <a:ext cx="147129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1662868"/>
            <a:ext cx="266599" cy="2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3886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4415" y="1705200"/>
            <a:ext cx="218992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333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0284" y="1153085"/>
            <a:ext cx="228513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482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7463" y="1753855"/>
            <a:ext cx="218992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133" y="3422999"/>
            <a:ext cx="228513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0914" y="4538941"/>
            <a:ext cx="257078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2238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3155" y="1651871"/>
            <a:ext cx="257078" cy="2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133295"/>
            <a:ext cx="11340000" cy="3366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65422" y="3867644"/>
            <a:ext cx="257078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2024-11-16T04:27:25Z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