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5" r:id="rId5"/>
    <p:sldId id="334" r:id="rId6"/>
    <p:sldId id="333" r:id="rId7"/>
    <p:sldId id="346" r:id="rId8"/>
    <p:sldId id="347" r:id="rId9"/>
    <p:sldId id="348" r:id="rId10"/>
    <p:sldId id="349" r:id="rId11"/>
    <p:sldId id="327" r:id="rId12"/>
    <p:sldId id="326" r:id="rId13"/>
    <p:sldId id="350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9425" y="3128645"/>
            <a:ext cx="6153150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765380"/>
            <a:ext cx="10035696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245870" y="2781935"/>
            <a:ext cx="84074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53795" y="3618230"/>
            <a:ext cx="23583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47080" y="3618230"/>
            <a:ext cx="234886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53160" y="4410710"/>
            <a:ext cx="23672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46445" y="4410710"/>
            <a:ext cx="23672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80465" y="5203190"/>
            <a:ext cx="233108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874385" y="5203190"/>
            <a:ext cx="23215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53795" y="5995670"/>
            <a:ext cx="23583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838825" y="5995670"/>
            <a:ext cx="23583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70414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1199515" y="765175"/>
            <a:ext cx="7032035" cy="4692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685" y="1008380"/>
            <a:ext cx="721931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1080" y="1903095"/>
            <a:ext cx="671639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0925" y="2849880"/>
            <a:ext cx="529209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2995" y="3745230"/>
            <a:ext cx="280733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78230" y="4608195"/>
            <a:ext cx="399605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33" t="61494" r="4034"/>
          <a:stretch>
            <a:fillRect/>
          </a:stretch>
        </p:blipFill>
        <p:spPr>
          <a:xfrm>
            <a:off x="7392035" y="4509135"/>
            <a:ext cx="4392295" cy="22593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6" t="61494" r="46414"/>
          <a:stretch>
            <a:fillRect/>
          </a:stretch>
        </p:blipFill>
        <p:spPr>
          <a:xfrm>
            <a:off x="5735955" y="3429000"/>
            <a:ext cx="4536440" cy="2259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3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821930" y="3651885"/>
            <a:ext cx="895985" cy="126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28916" y="4076259"/>
            <a:ext cx="561763" cy="39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78035" y="5363932"/>
            <a:ext cx="314206" cy="39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20403" y="5363932"/>
            <a:ext cx="342770" cy="39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271270" y="1125220"/>
            <a:ext cx="10200685" cy="4513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4751" y="1430151"/>
            <a:ext cx="1056876" cy="48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51879" y="2430036"/>
            <a:ext cx="999748" cy="43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8185" y="4287520"/>
            <a:ext cx="981075" cy="128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1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63677" y="4046886"/>
            <a:ext cx="428463" cy="3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5"/>
          <a:stretch>
            <a:fillRect/>
          </a:stretch>
        </p:blipFill>
        <p:spPr>
          <a:xfrm>
            <a:off x="1199515" y="836930"/>
            <a:ext cx="998415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9509" y="4028820"/>
            <a:ext cx="325391" cy="37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60" b="4071"/>
          <a:stretch>
            <a:fillRect/>
          </a:stretch>
        </p:blipFill>
        <p:spPr>
          <a:xfrm>
            <a:off x="6352540" y="4221480"/>
            <a:ext cx="2179320" cy="2558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4"/>
          <a:stretch>
            <a:fillRect/>
          </a:stretch>
        </p:blipFill>
        <p:spPr>
          <a:xfrm>
            <a:off x="551180" y="692785"/>
            <a:ext cx="9154160" cy="60706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71270" y="3789045"/>
            <a:ext cx="2090420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5085080"/>
            <a:ext cx="2161540" cy="90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83615" y="6165215"/>
            <a:ext cx="320484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0100" y="3933190"/>
            <a:ext cx="306133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0100" y="5085080"/>
            <a:ext cx="294957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7710" y="6165215"/>
            <a:ext cx="272224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4"/>
          <a:stretch>
            <a:fillRect/>
          </a:stretch>
        </p:blipFill>
        <p:spPr>
          <a:xfrm>
            <a:off x="1271270" y="981075"/>
            <a:ext cx="8688115" cy="54216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5220" y="3056890"/>
            <a:ext cx="292735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53795" y="4499610"/>
            <a:ext cx="215011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6490" y="5608320"/>
            <a:ext cx="288734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771640" y="2780030"/>
            <a:ext cx="2853690" cy="110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884670" y="4210050"/>
            <a:ext cx="2327910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9930" y="5608320"/>
            <a:ext cx="282638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6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530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415415" y="549275"/>
            <a:ext cx="10272395" cy="32188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78255" y="965200"/>
            <a:ext cx="305054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35830" y="741680"/>
            <a:ext cx="1923415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4995" y="741680"/>
            <a:ext cx="1963420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2380" y="2110105"/>
            <a:ext cx="438785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50865" y="2110105"/>
            <a:ext cx="528193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32160" y="2110105"/>
            <a:ext cx="54292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125" y="2997200"/>
            <a:ext cx="1021270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5" t="23022" r="7509" b="3024"/>
          <a:stretch>
            <a:fillRect/>
          </a:stretch>
        </p:blipFill>
        <p:spPr>
          <a:xfrm>
            <a:off x="4316095" y="3429000"/>
            <a:ext cx="7406640" cy="3258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2024-11-16T12:06:25Z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