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42" r:id="rId3"/>
    <p:sldId id="333" r:id="rId4"/>
    <p:sldId id="343" r:id="rId5"/>
    <p:sldId id="344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04570"/>
            <a:ext cx="11340000" cy="29932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9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420" y="2005299"/>
            <a:ext cx="285643" cy="15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4139671"/>
            <a:ext cx="3170629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4710" y="4149199"/>
            <a:ext cx="1066397" cy="2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2619" y="4625621"/>
            <a:ext cx="485591" cy="2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40582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2310" y="1028065"/>
            <a:ext cx="180848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8760" y="1839595"/>
            <a:ext cx="225361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1190" y="2003425"/>
            <a:ext cx="6921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2660" y="2009140"/>
            <a:ext cx="22669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87105" y="3066415"/>
            <a:ext cx="256286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84450" y="3729990"/>
            <a:ext cx="35052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89830" y="3729990"/>
            <a:ext cx="21590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4000" y="4533265"/>
            <a:ext cx="22669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73880" y="4533265"/>
            <a:ext cx="37147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01360" y="4533265"/>
            <a:ext cx="38163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75550" y="4593590"/>
            <a:ext cx="309880" cy="2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269730" y="4530090"/>
            <a:ext cx="53657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197180"/>
            <a:ext cx="11340000" cy="2993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1356360"/>
            <a:ext cx="24384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1140" y="1898650"/>
            <a:ext cx="255905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2555" y="1832610"/>
            <a:ext cx="25590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8590" y="1898650"/>
            <a:ext cx="243840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5985" y="1898650"/>
            <a:ext cx="255905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1545" y="1833880"/>
            <a:ext cx="24384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14720" y="2262505"/>
            <a:ext cx="90424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51315" y="2261870"/>
            <a:ext cx="33972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07280" y="3154680"/>
            <a:ext cx="63500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36555" y="3157855"/>
            <a:ext cx="25590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33035" y="3759835"/>
            <a:ext cx="25590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4340" y="1381760"/>
            <a:ext cx="34544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705" y="1395730"/>
            <a:ext cx="36068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0615" y="2331085"/>
            <a:ext cx="33147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4397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660" y="1065530"/>
            <a:ext cx="39497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2845" y="4419600"/>
            <a:ext cx="3619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124790"/>
            <a:ext cx="11340000" cy="3695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3305" y="1659890"/>
            <a:ext cx="4114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1975" y="3936365"/>
            <a:ext cx="4114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7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930" y="2350770"/>
            <a:ext cx="350266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7305" y="2846705"/>
            <a:ext cx="25571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5055" y="3329305"/>
            <a:ext cx="86550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880" y="3761740"/>
            <a:ext cx="102425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025" y="4226560"/>
            <a:ext cx="453707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465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030" y="2397760"/>
            <a:ext cx="612775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9845" y="2902585"/>
            <a:ext cx="281495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6485" y="3368675"/>
            <a:ext cx="131127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7120" y="3822700"/>
            <a:ext cx="111950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255" y="4276725"/>
            <a:ext cx="523748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4410" y="4742815"/>
            <a:ext cx="1061021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2024-11-16T05:50:15Z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