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88" r:id="rId5"/>
    <p:sldId id="355" r:id="rId6"/>
    <p:sldId id="354" r:id="rId7"/>
    <p:sldId id="352" r:id="rId8"/>
    <p:sldId id="351" r:id="rId9"/>
    <p:sldId id="349" r:id="rId10"/>
    <p:sldId id="348" r:id="rId11"/>
    <p:sldId id="389" r:id="rId12"/>
    <p:sldId id="344" r:id="rId13"/>
    <p:sldId id="390" r:id="rId14"/>
    <p:sldId id="342" r:id="rId15"/>
    <p:sldId id="339" r:id="rId16"/>
    <p:sldId id="337" r:id="rId17"/>
    <p:sldId id="336" r:id="rId18"/>
    <p:sldId id="333" r:id="rId19"/>
    <p:sldId id="331" r:id="rId20"/>
    <p:sldId id="391" r:id="rId21"/>
    <p:sldId id="327" r:id="rId22"/>
    <p:sldId id="393" r:id="rId23"/>
    <p:sldId id="394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2900045"/>
            <a:ext cx="701040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053035"/>
            <a:ext cx="11340000" cy="378295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89000" y="2689225"/>
            <a:ext cx="185102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1245" y="3547110"/>
            <a:ext cx="111633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71245" y="4486910"/>
            <a:ext cx="43307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77385" y="2587625"/>
            <a:ext cx="272986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37710" y="3159760"/>
            <a:ext cx="143827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64380" y="3731260"/>
            <a:ext cx="86741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67370" y="2606675"/>
            <a:ext cx="301498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55305" y="3178810"/>
            <a:ext cx="326961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41030" y="3752850"/>
            <a:ext cx="143827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261350" y="4324350"/>
            <a:ext cx="100393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8" grpId="0" bldLvl="0" animBg="1"/>
      <p:bldP spid="2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3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198880" y="1340485"/>
            <a:ext cx="10200050" cy="36410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16965" y="2155825"/>
            <a:ext cx="249555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1875" y="3089910"/>
            <a:ext cx="325501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16330" y="4023995"/>
            <a:ext cx="129222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45540" y="4595495"/>
            <a:ext cx="44831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06290" y="2283460"/>
            <a:ext cx="254381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45025" y="2854960"/>
            <a:ext cx="141732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69155" y="3427095"/>
            <a:ext cx="70866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48295" y="2298700"/>
            <a:ext cx="236855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25155" y="3308985"/>
            <a:ext cx="153797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96275" y="4166870"/>
            <a:ext cx="87503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9" grpId="0" bldLvl="0" animBg="1"/>
      <p:bldP spid="22" grpId="0" bldLvl="0" animBg="1"/>
      <p:bldP spid="4" grpId="0" bldLvl="0" animBg="1"/>
      <p:bldP spid="7" grpId="0" bldLvl="0" animBg="1"/>
      <p:bldP spid="8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053035"/>
            <a:ext cx="11340000" cy="4010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4450" y="2536825"/>
            <a:ext cx="157353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25930" y="3201670"/>
            <a:ext cx="125603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24400" y="2761615"/>
            <a:ext cx="177419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1630" y="3683635"/>
            <a:ext cx="111569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7990" y="2715895"/>
            <a:ext cx="242125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98535" y="3535045"/>
            <a:ext cx="119507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83015" y="4474210"/>
            <a:ext cx="99250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6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0315" y="2813685"/>
            <a:ext cx="620331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8390" y="3399155"/>
            <a:ext cx="147891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745" y="3924935"/>
            <a:ext cx="645096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1875" y="4497705"/>
            <a:ext cx="642112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053035"/>
            <a:ext cx="11340000" cy="31480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9770" y="2326005"/>
            <a:ext cx="784034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935" y="3234055"/>
            <a:ext cx="767080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5045" y="3785870"/>
            <a:ext cx="757301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053035"/>
            <a:ext cx="11340000" cy="4290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1430" y="2614930"/>
            <a:ext cx="7432675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9975" y="3549650"/>
            <a:ext cx="148463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8215" y="4375150"/>
            <a:ext cx="779462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9805" y="4921885"/>
            <a:ext cx="767334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8890"/>
            <a:ext cx="11340000" cy="236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7286" y="2290190"/>
            <a:ext cx="228513" cy="2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1510030" y="3429000"/>
            <a:ext cx="5951900" cy="2161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5"/>
          <a:stretch>
            <a:fillRect/>
          </a:stretch>
        </p:blipFill>
        <p:spPr>
          <a:xfrm>
            <a:off x="1198880" y="1268730"/>
            <a:ext cx="8543970" cy="3381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8915" y="1898650"/>
            <a:ext cx="732409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4030" y="2519045"/>
            <a:ext cx="706501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5755" y="3094355"/>
            <a:ext cx="434721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7185" y="3646170"/>
            <a:ext cx="710247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0500" y="4190365"/>
            <a:ext cx="778637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053035"/>
            <a:ext cx="11340000" cy="4273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685" y="2352675"/>
            <a:ext cx="367411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8095" y="2955290"/>
            <a:ext cx="746760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2235" y="3817620"/>
            <a:ext cx="133477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1460" y="4389755"/>
            <a:ext cx="709231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8685" y="4928235"/>
            <a:ext cx="771207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45094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4115" y="2287905"/>
            <a:ext cx="778002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5030" y="3126740"/>
            <a:ext cx="147701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7905" y="4004310"/>
            <a:ext cx="800798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4890" y="4862195"/>
            <a:ext cx="762444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2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2253071"/>
            <a:ext cx="1390125" cy="2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6750" y="2253071"/>
            <a:ext cx="1751939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2594" y="2872435"/>
            <a:ext cx="571284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9596" y="3472741"/>
            <a:ext cx="799797" cy="2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697" y="4082576"/>
            <a:ext cx="1751939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15163" y="4701940"/>
            <a:ext cx="457027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25541" y="5283188"/>
            <a:ext cx="1133047" cy="295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35" y="692785"/>
            <a:ext cx="10020300" cy="40601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725035"/>
            <a:ext cx="10020300" cy="1993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8835" y="1988820"/>
            <a:ext cx="778002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2780665"/>
            <a:ext cx="778002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8835" y="3477895"/>
            <a:ext cx="778002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4115" y="4364990"/>
            <a:ext cx="778002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25" y="4796790"/>
            <a:ext cx="778002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080" y="5578475"/>
            <a:ext cx="778002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125" y="6259830"/>
            <a:ext cx="778002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5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455" y="3525520"/>
            <a:ext cx="1583055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5060" y="3512820"/>
            <a:ext cx="1971675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280" y="4058920"/>
            <a:ext cx="319722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5965" y="4916170"/>
            <a:ext cx="317627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1127125" y="1052830"/>
            <a:ext cx="10775995" cy="3673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9175" y="1245235"/>
            <a:ext cx="206946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8385" y="2099310"/>
            <a:ext cx="308229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5780" y="2099310"/>
            <a:ext cx="288734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4415" y="2674620"/>
            <a:ext cx="414591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51780" y="2674620"/>
            <a:ext cx="381444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9335" y="3247390"/>
            <a:ext cx="45358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3610" y="3796665"/>
            <a:ext cx="1101407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124790"/>
            <a:ext cx="11340000" cy="409598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83635" y="1276350"/>
            <a:ext cx="55372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19470" y="1438275"/>
            <a:ext cx="44386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86630" y="2394585"/>
            <a:ext cx="66611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20585" y="2128520"/>
            <a:ext cx="28321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047990" y="3185795"/>
            <a:ext cx="33718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26730" y="3541395"/>
            <a:ext cx="25844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145395" y="3126740"/>
            <a:ext cx="54165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939530" y="4115435"/>
            <a:ext cx="109664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38910" y="4725035"/>
            <a:ext cx="103695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124790"/>
            <a:ext cx="11340000" cy="3661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91705" y="1233170"/>
            <a:ext cx="71183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90505" y="1233170"/>
            <a:ext cx="100838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0465" y="2453640"/>
            <a:ext cx="132778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4000" y="3063875"/>
            <a:ext cx="71183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73425" y="4280535"/>
            <a:ext cx="71183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92490" y="4280535"/>
            <a:ext cx="43434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3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4750" y="1657985"/>
            <a:ext cx="42291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7"/>
          <a:stretch>
            <a:fillRect/>
          </a:stretch>
        </p:blipFill>
        <p:spPr>
          <a:xfrm>
            <a:off x="838835" y="3933190"/>
            <a:ext cx="9695860" cy="1771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83530" y="4612005"/>
            <a:ext cx="40386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4577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64860" y="1116330"/>
            <a:ext cx="49784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5400" y="4415790"/>
            <a:ext cx="52070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622505"/>
            <a:ext cx="11340000" cy="3564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8910" y="1426845"/>
            <a:ext cx="30480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9495" y="2856230"/>
            <a:ext cx="30480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4150565"/>
            <a:ext cx="11340000" cy="25574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497820" y="4202430"/>
            <a:ext cx="52451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11080" y="5452110"/>
            <a:ext cx="54610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4825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1740" y="2232660"/>
            <a:ext cx="41656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3910" y="4731385"/>
            <a:ext cx="35687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6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7581" y="2491462"/>
            <a:ext cx="504634" cy="219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5919" y="2491462"/>
            <a:ext cx="352292" cy="219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272" y="2491462"/>
            <a:ext cx="628413" cy="219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57481" y="2491462"/>
            <a:ext cx="504634" cy="219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49924" y="3444434"/>
            <a:ext cx="352292" cy="219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43780" y="3234055"/>
            <a:ext cx="56832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29571" y="3444434"/>
            <a:ext cx="314205" cy="219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09773" y="3444434"/>
            <a:ext cx="628412" cy="219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2" grpId="0" bldLvl="0" animBg="1"/>
      <p:bldP spid="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2024-11-16T04:56:04Z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