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44" r:id="rId14"/>
    <p:sldId id="34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0095" y="2305050"/>
            <a:ext cx="5591175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908685"/>
            <a:ext cx="10344195" cy="402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8615" y="2127250"/>
            <a:ext cx="116205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3620" y="3155315"/>
            <a:ext cx="116205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8420" y="3105785"/>
            <a:ext cx="12160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8255" y="4194175"/>
            <a:ext cx="214376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5" t="35108" r="25921"/>
          <a:stretch>
            <a:fillRect/>
          </a:stretch>
        </p:blipFill>
        <p:spPr>
          <a:xfrm>
            <a:off x="6816090" y="3789045"/>
            <a:ext cx="4752975" cy="267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635635"/>
            <a:ext cx="10200685" cy="4253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7340" y="1928495"/>
            <a:ext cx="113728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2345" y="2980055"/>
            <a:ext cx="11372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8255" y="2919730"/>
            <a:ext cx="118999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3820" y="4008120"/>
            <a:ext cx="232854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5" t="35108" r="25921"/>
          <a:stretch>
            <a:fillRect/>
          </a:stretch>
        </p:blipFill>
        <p:spPr>
          <a:xfrm>
            <a:off x="6816090" y="3789045"/>
            <a:ext cx="4752975" cy="267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76"/>
          <a:stretch>
            <a:fillRect/>
          </a:stretch>
        </p:blipFill>
        <p:spPr>
          <a:xfrm>
            <a:off x="479425" y="764540"/>
            <a:ext cx="9151620" cy="3924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6" r="30740" b="37257"/>
          <a:stretch>
            <a:fillRect/>
          </a:stretch>
        </p:blipFill>
        <p:spPr>
          <a:xfrm>
            <a:off x="479425" y="4797425"/>
            <a:ext cx="6338570" cy="6369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32" t="54146"/>
          <a:stretch>
            <a:fillRect/>
          </a:stretch>
        </p:blipFill>
        <p:spPr>
          <a:xfrm>
            <a:off x="9120505" y="2205355"/>
            <a:ext cx="2999105" cy="41630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61" r="28750"/>
          <a:stretch>
            <a:fillRect/>
          </a:stretch>
        </p:blipFill>
        <p:spPr>
          <a:xfrm>
            <a:off x="479425" y="1367155"/>
            <a:ext cx="7988300" cy="32740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32" t="54146"/>
          <a:stretch>
            <a:fillRect/>
          </a:stretch>
        </p:blipFill>
        <p:spPr>
          <a:xfrm>
            <a:off x="8467725" y="908685"/>
            <a:ext cx="2999105" cy="416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1557020"/>
            <a:ext cx="648906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2565400"/>
            <a:ext cx="7262495" cy="15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1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125" y="1196975"/>
            <a:ext cx="10272440" cy="4221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9498" y="1587868"/>
            <a:ext cx="980705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9498" y="3493664"/>
            <a:ext cx="1018790" cy="4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10807" y="2121491"/>
            <a:ext cx="428463" cy="4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8465" y="2807577"/>
            <a:ext cx="723627" cy="4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25165" y="3979642"/>
            <a:ext cx="2123274" cy="4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72671" y="4618084"/>
            <a:ext cx="257078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908685"/>
            <a:ext cx="10272440" cy="4199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3095" y="2171700"/>
            <a:ext cx="78613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5925" y="3188970"/>
            <a:ext cx="76898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860" y="4294505"/>
            <a:ext cx="36766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50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7270" y="5830570"/>
            <a:ext cx="76454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15415" y="908685"/>
            <a:ext cx="9192305" cy="4116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3600" y="4141470"/>
            <a:ext cx="69850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07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150" y="2330450"/>
            <a:ext cx="60706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782654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349500"/>
            <a:ext cx="7792720" cy="42322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064895" y="4011295"/>
            <a:ext cx="4455160" cy="1217930"/>
          </a:xfrm>
          <a:prstGeom prst="line">
            <a:avLst/>
          </a:prstGeom>
          <a:ln>
            <a:solidFill>
              <a:srgbClr val="ED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215640" y="3932555"/>
            <a:ext cx="4680585" cy="1296670"/>
          </a:xfrm>
          <a:prstGeom prst="line">
            <a:avLst/>
          </a:prstGeom>
          <a:ln>
            <a:solidFill>
              <a:srgbClr val="ED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287395" y="4004945"/>
            <a:ext cx="2160270" cy="1367790"/>
          </a:xfrm>
          <a:prstGeom prst="line">
            <a:avLst/>
          </a:prstGeom>
          <a:ln>
            <a:solidFill>
              <a:srgbClr val="ED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199515" y="4004945"/>
            <a:ext cx="6336665" cy="935990"/>
          </a:xfrm>
          <a:prstGeom prst="line">
            <a:avLst/>
          </a:prstGeom>
          <a:ln>
            <a:solidFill>
              <a:srgbClr val="ED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665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2024-11-16T10:59:11Z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