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42" r:id="rId4"/>
    <p:sldId id="333" r:id="rId5"/>
    <p:sldId id="343" r:id="rId6"/>
    <p:sldId id="331" r:id="rId7"/>
    <p:sldId id="330" r:id="rId8"/>
    <p:sldId id="329" r:id="rId9"/>
    <p:sldId id="344" r:id="rId10"/>
    <p:sldId id="327" r:id="rId11"/>
    <p:sldId id="326" r:id="rId12"/>
    <p:sldId id="34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590040"/>
            <a:ext cx="11747500" cy="3677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9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981075"/>
            <a:ext cx="10415950" cy="53435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83660" y="1101725"/>
            <a:ext cx="23876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79195" y="1969770"/>
            <a:ext cx="576389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80555" y="1969770"/>
            <a:ext cx="259715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545" y="3429000"/>
            <a:ext cx="717042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7700" y="3429000"/>
            <a:ext cx="321183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80" y="4762500"/>
            <a:ext cx="83985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5626735"/>
            <a:ext cx="83985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92785"/>
            <a:ext cx="8877300" cy="6114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0530" y="3429000"/>
            <a:ext cx="16725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115" y="4149090"/>
            <a:ext cx="23202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7800" y="4149090"/>
            <a:ext cx="20046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43250" y="4735195"/>
            <a:ext cx="553656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60215" y="5566410"/>
            <a:ext cx="251206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20290" y="6155690"/>
            <a:ext cx="109982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15415" y="981075"/>
            <a:ext cx="10200050" cy="4490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8417" y="3059780"/>
            <a:ext cx="2494609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1715" y="3855085"/>
            <a:ext cx="22066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8605" y="4730750"/>
            <a:ext cx="4025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5391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23030" y="1451805"/>
            <a:ext cx="342770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41569" y="1147010"/>
            <a:ext cx="561763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0058" y="1451805"/>
            <a:ext cx="599848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2205" y="2533015"/>
            <a:ext cx="13252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08521" y="2690034"/>
            <a:ext cx="476070" cy="31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7488" y="2651934"/>
            <a:ext cx="533198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39275" y="3470910"/>
            <a:ext cx="82677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43500" y="4937760"/>
            <a:ext cx="47434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17735" y="4937125"/>
            <a:ext cx="96647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1125220"/>
            <a:ext cx="10128295" cy="498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4667" y="2811598"/>
            <a:ext cx="314206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1820" y="4482465"/>
            <a:ext cx="180086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7942" y="5459938"/>
            <a:ext cx="1437732" cy="3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2234829"/>
            <a:ext cx="38085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5380"/>
            <a:ext cx="94943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8055" y="973455"/>
            <a:ext cx="4203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7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429000"/>
            <a:ext cx="10046970" cy="286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2328215"/>
            <a:ext cx="2228010" cy="34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280359"/>
            <a:ext cx="2208967" cy="34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4222981"/>
            <a:ext cx="2228010" cy="34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5165604"/>
            <a:ext cx="2218488" cy="34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