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2995295"/>
            <a:ext cx="84677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1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8035" y="1478915"/>
            <a:ext cx="55753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5315" y="1478915"/>
            <a:ext cx="55753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3198" y="2960904"/>
            <a:ext cx="342770" cy="21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2569" y="3504754"/>
            <a:ext cx="142821" cy="2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3526" y="3829156"/>
            <a:ext cx="199949" cy="2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4297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5330" y="1555750"/>
            <a:ext cx="14979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2005" y="2098675"/>
            <a:ext cx="55626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1780" y="3175000"/>
            <a:ext cx="2241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4575" y="3718560"/>
            <a:ext cx="38417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0495" y="4794885"/>
            <a:ext cx="2241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6700" y="1624286"/>
            <a:ext cx="209471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5894" y="3787616"/>
            <a:ext cx="218992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4432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590" y="1035685"/>
            <a:ext cx="36322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5725" y="2822575"/>
            <a:ext cx="36322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0420" y="4443095"/>
            <a:ext cx="4083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1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665" y="2827655"/>
            <a:ext cx="409765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975" y="3354705"/>
            <a:ext cx="104140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3310" y="3879215"/>
            <a:ext cx="4476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3370" y="2827655"/>
            <a:ext cx="235585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64480" y="3340735"/>
            <a:ext cx="27813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93055" y="3877310"/>
            <a:ext cx="147002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03215" y="4401820"/>
            <a:ext cx="103124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38490" y="2827655"/>
            <a:ext cx="324104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51825" y="3340735"/>
            <a:ext cx="261937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277860" y="3877310"/>
            <a:ext cx="147002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94370" y="4401820"/>
            <a:ext cx="7397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890"/>
            <a:ext cx="11340000" cy="4147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000" y="1538605"/>
            <a:ext cx="922782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790" y="2633980"/>
            <a:ext cx="324040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2030" y="3136900"/>
            <a:ext cx="17462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130" y="3656965"/>
            <a:ext cx="487108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4570" y="4205605"/>
            <a:ext cx="146494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2030" y="4708525"/>
            <a:ext cx="174625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2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20" y="2835275"/>
            <a:ext cx="33934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2360" y="3405505"/>
            <a:ext cx="319976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025" y="4149090"/>
            <a:ext cx="318960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655" y="4750435"/>
            <a:ext cx="332105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3943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88415" y="2522220"/>
            <a:ext cx="585787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435" y="3431540"/>
            <a:ext cx="441960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4580" y="3992245"/>
            <a:ext cx="120205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5525" y="4491990"/>
            <a:ext cx="340296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2024-11-16T06:51:33Z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