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48" r:id="rId9"/>
    <p:sldId id="349" r:id="rId10"/>
    <p:sldId id="350" r:id="rId11"/>
    <p:sldId id="351" r:id="rId12"/>
    <p:sldId id="352" r:id="rId13"/>
    <p:sldId id="326" r:id="rId14"/>
    <p:sldId id="353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0" y="3090545"/>
            <a:ext cx="556260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807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164590" y="4034155"/>
            <a:ext cx="3228975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45235" y="5561330"/>
            <a:ext cx="1409065" cy="109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00700" y="3649345"/>
            <a:ext cx="283591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52465" y="4714240"/>
            <a:ext cx="16668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64"/>
          <a:stretch>
            <a:fillRect/>
          </a:stretch>
        </p:blipFill>
        <p:spPr>
          <a:xfrm>
            <a:off x="1343025" y="899795"/>
            <a:ext cx="5447710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89660" y="2564130"/>
            <a:ext cx="3555365" cy="125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89025" y="3915410"/>
            <a:ext cx="2392045" cy="99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08405" y="5125720"/>
            <a:ext cx="1199515" cy="112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8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1271270" y="1196975"/>
            <a:ext cx="7752125" cy="38557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78075" y="1484630"/>
            <a:ext cx="137985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3150" y="2448560"/>
            <a:ext cx="255524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3620" y="3422015"/>
            <a:ext cx="334962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1400" y="4333875"/>
            <a:ext cx="743458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61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15717" y="4910687"/>
            <a:ext cx="304685" cy="39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271270" y="899795"/>
            <a:ext cx="10344195" cy="5628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1401" y="2642857"/>
            <a:ext cx="476070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7219" y="2642857"/>
            <a:ext cx="837884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6187" y="5747620"/>
            <a:ext cx="342770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9159" y="5747620"/>
            <a:ext cx="875969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271270" y="981075"/>
            <a:ext cx="10344195" cy="3667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8076" y="3924955"/>
            <a:ext cx="1904282" cy="4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65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3018" y="3471370"/>
            <a:ext cx="338735" cy="3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908685"/>
            <a:ext cx="10272440" cy="5528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2677" y="2338841"/>
            <a:ext cx="428463" cy="39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97467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1340" y="2214245"/>
            <a:ext cx="80454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1500" y="2214245"/>
            <a:ext cx="57023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38830" y="3408680"/>
            <a:ext cx="20383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81875" y="3168650"/>
            <a:ext cx="560070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51555" y="4911090"/>
            <a:ext cx="109029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96175" y="4677410"/>
            <a:ext cx="529590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14065" y="6115050"/>
            <a:ext cx="10795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17155" y="6117590"/>
            <a:ext cx="30543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489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15770" y="3429000"/>
            <a:ext cx="3364230" cy="210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45000" y="2417445"/>
            <a:ext cx="121729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4060" y="4010025"/>
            <a:ext cx="2506345" cy="241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93735" y="3429000"/>
            <a:ext cx="3180080" cy="297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42805" y="2448560"/>
            <a:ext cx="147129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127125" y="1412875"/>
            <a:ext cx="10200050" cy="458025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417955" y="2626360"/>
            <a:ext cx="3435985" cy="19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2495" y="1622571"/>
            <a:ext cx="1085440" cy="361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87695" y="2447925"/>
            <a:ext cx="2932430" cy="313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76310" y="2763520"/>
            <a:ext cx="2566670" cy="264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63405" y="1461770"/>
            <a:ext cx="120523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2024-11-16T14:33:30Z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