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3"/>
    <p:sldId id="332" r:id="rId4"/>
    <p:sldId id="333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9140"/>
            <a:ext cx="11340000" cy="10456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85119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5022850"/>
            <a:ext cx="755650" cy="1691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1"/>
          <a:stretch>
            <a:fillRect/>
          </a:stretch>
        </p:blipFill>
        <p:spPr>
          <a:xfrm>
            <a:off x="1450975" y="899795"/>
            <a:ext cx="8220075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764540"/>
            <a:ext cx="755650" cy="16916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2024-11-16T07:12:36Z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