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35" r:id="rId4"/>
    <p:sldId id="333" r:id="rId5"/>
    <p:sldId id="332" r:id="rId6"/>
    <p:sldId id="331" r:id="rId7"/>
    <p:sldId id="329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09140"/>
            <a:ext cx="11340000" cy="11358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1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9546" y="1757686"/>
            <a:ext cx="190428" cy="2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6851" y="1910163"/>
            <a:ext cx="304685" cy="2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72940" y="1707515"/>
            <a:ext cx="34290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63590" y="1707515"/>
            <a:ext cx="56197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82205" y="1678940"/>
            <a:ext cx="83820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91295" y="2382520"/>
            <a:ext cx="314325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72990" y="2860675"/>
            <a:ext cx="46672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86085" y="3861435"/>
            <a:ext cx="46672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652850"/>
            <a:ext cx="11340000" cy="208247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219575" y="5292090"/>
            <a:ext cx="44767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732135" y="5786755"/>
            <a:ext cx="60007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1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623946"/>
            <a:ext cx="199949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8211" y="4462578"/>
            <a:ext cx="218992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876925"/>
            <a:ext cx="899287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839470" y="1483360"/>
            <a:ext cx="10992530" cy="402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1414" y="1674162"/>
            <a:ext cx="209471" cy="2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3404" y="4685599"/>
            <a:ext cx="218992" cy="2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36" r="17667"/>
          <a:stretch>
            <a:fillRect/>
          </a:stretch>
        </p:blipFill>
        <p:spPr>
          <a:xfrm>
            <a:off x="360045" y="997380"/>
            <a:ext cx="9336450" cy="47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7940" y="4950460"/>
            <a:ext cx="316547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9355" y="5414010"/>
            <a:ext cx="516890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23950" y="1125220"/>
            <a:ext cx="10560730" cy="2326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735" y="2192655"/>
            <a:ext cx="332041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0180" y="2683510"/>
            <a:ext cx="295783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7480" y="3124835"/>
            <a:ext cx="549592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23950" y="3645535"/>
            <a:ext cx="10560730" cy="22879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51610" y="4690110"/>
            <a:ext cx="187261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2080" y="5120640"/>
            <a:ext cx="453072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7795" y="5594350"/>
            <a:ext cx="476504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886665"/>
            <a:ext cx="11340000" cy="49573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28540" y="3138805"/>
            <a:ext cx="8528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8750" y="4124325"/>
            <a:ext cx="278193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9910" y="4122420"/>
            <a:ext cx="125920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1605" y="4589780"/>
            <a:ext cx="201422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26460" y="4589780"/>
            <a:ext cx="576389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8905" y="5056505"/>
            <a:ext cx="208788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25825" y="5056505"/>
            <a:ext cx="201866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45760" y="5056505"/>
            <a:ext cx="259334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05255" y="5523865"/>
            <a:ext cx="542861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2024-11-16T07:56:05Z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