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44" r:id="rId7"/>
    <p:sldId id="331" r:id="rId8"/>
    <p:sldId id="345" r:id="rId9"/>
    <p:sldId id="329" r:id="rId10"/>
    <p:sldId id="346" r:id="rId11"/>
    <p:sldId id="327" r:id="rId12"/>
    <p:sldId id="326" r:id="rId13"/>
    <p:sldId id="347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5950" y="3052445"/>
            <a:ext cx="8420100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501015"/>
            <a:ext cx="9262110" cy="6356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66050" y="2780665"/>
            <a:ext cx="1989455" cy="195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43250" y="3284855"/>
            <a:ext cx="43561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67305" y="4004945"/>
            <a:ext cx="161099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75910" y="4796790"/>
            <a:ext cx="29083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39285" y="5516880"/>
            <a:ext cx="34607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37585" y="6236970"/>
            <a:ext cx="39941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705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9"/>
          <a:stretch>
            <a:fillRect/>
          </a:stretch>
        </p:blipFill>
        <p:spPr>
          <a:xfrm>
            <a:off x="1127125" y="1196340"/>
            <a:ext cx="7607980" cy="49784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30350" y="1379855"/>
            <a:ext cx="402526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3620" y="2200275"/>
            <a:ext cx="192913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69390" y="3021965"/>
            <a:ext cx="528828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96645" y="3846195"/>
            <a:ext cx="298196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39495" y="4662805"/>
            <a:ext cx="3615055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23290" y="5440680"/>
            <a:ext cx="755523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94" t="40630" r="25288"/>
          <a:stretch>
            <a:fillRect/>
          </a:stretch>
        </p:blipFill>
        <p:spPr>
          <a:xfrm>
            <a:off x="6815455" y="1809115"/>
            <a:ext cx="4968875" cy="2853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  <p:bldP spid="15" grpId="0" bldLvl="0" animBg="1"/>
      <p:bldP spid="17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25137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13725" y="5637404"/>
            <a:ext cx="249411" cy="284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836500"/>
            <a:ext cx="1003081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06095" y="2750344"/>
            <a:ext cx="336887" cy="345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343025" y="836295"/>
            <a:ext cx="10272440" cy="5291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90032" y="3963806"/>
            <a:ext cx="342770" cy="390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046655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00785" y="2067560"/>
            <a:ext cx="5763895" cy="286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67765" y="5255260"/>
            <a:ext cx="751332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378075" y="6049645"/>
            <a:ext cx="326009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0" grpId="0" bldLvl="0" animBg="1"/>
      <p:bldP spid="2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572799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34"/>
          <a:stretch>
            <a:fillRect/>
          </a:stretch>
        </p:blipFill>
        <p:spPr>
          <a:xfrm>
            <a:off x="1198880" y="980440"/>
            <a:ext cx="6527845" cy="32746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05585" y="1056005"/>
            <a:ext cx="595185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6480" y="1877060"/>
            <a:ext cx="399986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5215" y="2698115"/>
            <a:ext cx="264414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84580" y="3463290"/>
            <a:ext cx="4885690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3" b="38241"/>
          <a:stretch>
            <a:fillRect/>
          </a:stretch>
        </p:blipFill>
        <p:spPr>
          <a:xfrm>
            <a:off x="6239510" y="2997200"/>
            <a:ext cx="5677535" cy="3070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692785"/>
            <a:ext cx="10278110" cy="46875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13" t="42080" r="9827" b="4000"/>
          <a:stretch>
            <a:fillRect/>
          </a:stretch>
        </p:blipFill>
        <p:spPr>
          <a:xfrm>
            <a:off x="8472170" y="4149090"/>
            <a:ext cx="2153920" cy="267589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1127125" y="980440"/>
            <a:ext cx="10415950" cy="547624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89965" y="1187450"/>
            <a:ext cx="543750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15085" y="2007870"/>
            <a:ext cx="8390255" cy="107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14730" y="3344545"/>
            <a:ext cx="570992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34110" y="4166235"/>
            <a:ext cx="225742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72490" y="4923155"/>
            <a:ext cx="6224270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21" grpId="0" bldLvl="0" animBg="1"/>
      <p:bldP spid="26" grpId="0" bldLvl="0" animBg="1"/>
      <p:bldP spid="2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2024-11-17T11:42:14Z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