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9" r:id="rId5"/>
    <p:sldId id="337" r:id="rId6"/>
    <p:sldId id="336" r:id="rId7"/>
    <p:sldId id="334" r:id="rId8"/>
    <p:sldId id="354" r:id="rId9"/>
    <p:sldId id="355" r:id="rId10"/>
    <p:sldId id="330" r:id="rId11"/>
    <p:sldId id="329" r:id="rId12"/>
    <p:sldId id="356" r:id="rId13"/>
    <p:sldId id="326" r:id="rId14"/>
    <p:sldId id="357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6770" y="3071495"/>
            <a:ext cx="54578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/>
          <a:stretch>
            <a:fillRect/>
          </a:stretch>
        </p:blipFill>
        <p:spPr>
          <a:xfrm>
            <a:off x="1343025" y="980440"/>
            <a:ext cx="7679735" cy="197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5221" y="2239950"/>
            <a:ext cx="6008010" cy="4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4" t="46409" r="24655"/>
          <a:stretch>
            <a:fillRect/>
          </a:stretch>
        </p:blipFill>
        <p:spPr>
          <a:xfrm>
            <a:off x="3863340" y="3213100"/>
            <a:ext cx="5040630" cy="267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335280" y="684530"/>
            <a:ext cx="10200005" cy="558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905" y="1799590"/>
            <a:ext cx="65544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370" y="2743835"/>
            <a:ext cx="477139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1310" y="2758440"/>
            <a:ext cx="510349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230" y="3692525"/>
            <a:ext cx="419417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3285" y="4650105"/>
            <a:ext cx="465772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1050" y="5568315"/>
            <a:ext cx="462089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03215" y="5591810"/>
            <a:ext cx="33413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4" t="46409" r="24655"/>
          <a:stretch>
            <a:fillRect/>
          </a:stretch>
        </p:blipFill>
        <p:spPr>
          <a:xfrm>
            <a:off x="7175500" y="3213100"/>
            <a:ext cx="5040630" cy="267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5956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2" r="6876" b="31094"/>
          <a:stretch>
            <a:fillRect/>
          </a:stretch>
        </p:blipFill>
        <p:spPr>
          <a:xfrm>
            <a:off x="7607935" y="2853055"/>
            <a:ext cx="3935095" cy="3888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1198880" y="908685"/>
            <a:ext cx="10560095" cy="56426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3125" y="1129030"/>
            <a:ext cx="6898640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1240" y="3009265"/>
            <a:ext cx="401320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0295" y="3977005"/>
            <a:ext cx="243332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0605" y="4896485"/>
            <a:ext cx="65944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9965" y="5808345"/>
            <a:ext cx="604520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  <p:bldP spid="17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5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11586" y="4847305"/>
            <a:ext cx="609370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6045" y="4847305"/>
            <a:ext cx="542720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692150"/>
            <a:ext cx="10200050" cy="2010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2425" y="2064517"/>
            <a:ext cx="599848" cy="3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9277" y="2064517"/>
            <a:ext cx="599848" cy="3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2636520"/>
            <a:ext cx="10200050" cy="40767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65045" y="5017819"/>
            <a:ext cx="314205" cy="39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5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127125" y="1124585"/>
            <a:ext cx="9624105" cy="3645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61105" y="1420495"/>
            <a:ext cx="57537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994" y="2355892"/>
            <a:ext cx="3132544" cy="41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025" y="3272155"/>
            <a:ext cx="165163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8125" y="3300730"/>
            <a:ext cx="21469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62525" y="3300730"/>
            <a:ext cx="553339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9025" y="4207510"/>
            <a:ext cx="16897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78760" y="4236085"/>
            <a:ext cx="70338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34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6" r="8687" b="47224"/>
          <a:stretch>
            <a:fillRect/>
          </a:stretch>
        </p:blipFill>
        <p:spPr>
          <a:xfrm>
            <a:off x="6096000" y="3032760"/>
            <a:ext cx="4524375" cy="30968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7"/>
          <a:stretch>
            <a:fillRect/>
          </a:stretch>
        </p:blipFill>
        <p:spPr>
          <a:xfrm>
            <a:off x="1283970" y="764540"/>
            <a:ext cx="962410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195" y="923925"/>
            <a:ext cx="370522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3890" y="1791335"/>
            <a:ext cx="169164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4090" y="2668905"/>
            <a:ext cx="46475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3890" y="3545205"/>
            <a:ext cx="169164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5705" y="4359910"/>
            <a:ext cx="343789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59915" y="5200650"/>
            <a:ext cx="208534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48715" y="6021070"/>
            <a:ext cx="471614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6" grpId="0" bldLvl="0" animBg="1"/>
      <p:bldP spid="18" grpId="0" bldLvl="0" animBg="1"/>
      <p:bldP spid="20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1" r="1270"/>
          <a:stretch>
            <a:fillRect/>
          </a:stretch>
        </p:blipFill>
        <p:spPr>
          <a:xfrm>
            <a:off x="478790" y="1485265"/>
            <a:ext cx="9212580" cy="522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7450" y="2348865"/>
            <a:ext cx="514159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155" y="3068955"/>
            <a:ext cx="430784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3932555"/>
            <a:ext cx="5151755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5370" y="5492115"/>
            <a:ext cx="5632450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0" b="86356"/>
          <a:stretch>
            <a:fillRect/>
          </a:stretch>
        </p:blipFill>
        <p:spPr>
          <a:xfrm>
            <a:off x="478790" y="707390"/>
            <a:ext cx="9212580" cy="84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40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2024-11-17T12:52:41Z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