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44" r:id="rId5"/>
    <p:sldId id="332" r:id="rId6"/>
    <p:sldId id="345" r:id="rId7"/>
    <p:sldId id="330" r:id="rId8"/>
    <p:sldId id="346" r:id="rId9"/>
    <p:sldId id="347" r:id="rId10"/>
    <p:sldId id="34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0070" y="3052445"/>
            <a:ext cx="59912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0"/>
          <a:stretch>
            <a:fillRect/>
          </a:stretch>
        </p:blipFill>
        <p:spPr>
          <a:xfrm>
            <a:off x="623570" y="692785"/>
            <a:ext cx="8618220" cy="4863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7665" y="4221480"/>
            <a:ext cx="5054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1630" y="4941570"/>
            <a:ext cx="7042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4" r="3237" b="1704"/>
          <a:stretch>
            <a:fillRect/>
          </a:stretch>
        </p:blipFill>
        <p:spPr>
          <a:xfrm>
            <a:off x="3215640" y="4986655"/>
            <a:ext cx="8338820" cy="175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487170" y="980440"/>
            <a:ext cx="10272440" cy="282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3220" y="2038584"/>
            <a:ext cx="504634" cy="4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8233" y="2982151"/>
            <a:ext cx="1104483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4" r="3237" b="1704"/>
          <a:stretch>
            <a:fillRect/>
          </a:stretch>
        </p:blipFill>
        <p:spPr>
          <a:xfrm>
            <a:off x="889000" y="3801745"/>
            <a:ext cx="10414000" cy="219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0395"/>
            <a:ext cx="8707120" cy="3615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3098"/>
          <a:stretch>
            <a:fillRect/>
          </a:stretch>
        </p:blipFill>
        <p:spPr>
          <a:xfrm>
            <a:off x="5812790" y="3140710"/>
            <a:ext cx="4569460" cy="365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335280" y="836930"/>
            <a:ext cx="8796020" cy="4347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8000" y="2637155"/>
            <a:ext cx="68262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070" y="3429000"/>
            <a:ext cx="160782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4365625"/>
            <a:ext cx="246761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3098"/>
          <a:stretch>
            <a:fillRect/>
          </a:stretch>
        </p:blipFill>
        <p:spPr>
          <a:xfrm>
            <a:off x="7673975" y="3053080"/>
            <a:ext cx="4489450" cy="359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5175"/>
            <a:ext cx="9679940" cy="3409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3790" y="1845310"/>
            <a:ext cx="7264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4155" y="2708910"/>
            <a:ext cx="63246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1990" y="2637155"/>
            <a:ext cx="75565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565" y="3501390"/>
            <a:ext cx="124714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3098"/>
          <a:stretch>
            <a:fillRect/>
          </a:stretch>
        </p:blipFill>
        <p:spPr>
          <a:xfrm>
            <a:off x="7103745" y="2997200"/>
            <a:ext cx="4569460" cy="365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" b="2897"/>
          <a:stretch>
            <a:fillRect/>
          </a:stretch>
        </p:blipFill>
        <p:spPr>
          <a:xfrm>
            <a:off x="536575" y="708025"/>
            <a:ext cx="8562340" cy="61093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9515" y="1052830"/>
            <a:ext cx="10344195" cy="5041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3399" y="1291278"/>
            <a:ext cx="1694811" cy="5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271270" y="908685"/>
            <a:ext cx="9048160" cy="46024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27555" y="2044700"/>
            <a:ext cx="766953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4170" y="2980055"/>
            <a:ext cx="546100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17040" y="3839845"/>
            <a:ext cx="545592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4805" y="4654550"/>
            <a:ext cx="646049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" b="2857"/>
          <a:stretch>
            <a:fillRect/>
          </a:stretch>
        </p:blipFill>
        <p:spPr>
          <a:xfrm>
            <a:off x="623570" y="765175"/>
            <a:ext cx="8834120" cy="59632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560" y="3789045"/>
            <a:ext cx="482219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4869180"/>
            <a:ext cx="310261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5517515"/>
            <a:ext cx="236347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6237605"/>
            <a:ext cx="47320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9344660" cy="61493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515" y="3897630"/>
            <a:ext cx="461137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4757420"/>
            <a:ext cx="19627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5445125"/>
            <a:ext cx="21475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6165215"/>
            <a:ext cx="544258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2024-11-16T10:54:40Z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