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52" r:id="rId12"/>
    <p:sldId id="353" r:id="rId13"/>
    <p:sldId id="327" r:id="rId14"/>
    <p:sldId id="326" r:id="rId15"/>
    <p:sldId id="354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3090545"/>
            <a:ext cx="84105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125" y="980440"/>
            <a:ext cx="10272440" cy="5471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7964"/>
          <a:stretch>
            <a:fillRect/>
          </a:stretch>
        </p:blipFill>
        <p:spPr>
          <a:xfrm>
            <a:off x="1847215" y="764540"/>
            <a:ext cx="2952115" cy="3119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5165" r="36706"/>
          <a:stretch>
            <a:fillRect/>
          </a:stretch>
        </p:blipFill>
        <p:spPr>
          <a:xfrm>
            <a:off x="5087620" y="764540"/>
            <a:ext cx="2592070" cy="3119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1894" r="5469"/>
          <a:stretch>
            <a:fillRect/>
          </a:stretch>
        </p:blipFill>
        <p:spPr>
          <a:xfrm>
            <a:off x="8472170" y="764540"/>
            <a:ext cx="2085975" cy="311975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055370" y="3846830"/>
            <a:ext cx="650049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2400" y="3846830"/>
            <a:ext cx="352044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835" y="4721860"/>
            <a:ext cx="10560685" cy="161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86666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1765" y="2162175"/>
            <a:ext cx="5130165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8090" y="3626485"/>
            <a:ext cx="255460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9200" y="4364355"/>
            <a:ext cx="280987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40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660" y="2127250"/>
            <a:ext cx="56927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6035" y="3136265"/>
            <a:ext cx="25082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5400" y="4058285"/>
            <a:ext cx="255841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4130" y="4942205"/>
            <a:ext cx="458978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602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4" r="9372" b="68088"/>
          <a:stretch>
            <a:fillRect/>
          </a:stretch>
        </p:blipFill>
        <p:spPr>
          <a:xfrm>
            <a:off x="6740525" y="834390"/>
            <a:ext cx="4052570" cy="201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72"/>
          <a:stretch>
            <a:fillRect/>
          </a:stretch>
        </p:blipFill>
        <p:spPr>
          <a:xfrm>
            <a:off x="1452880" y="764540"/>
            <a:ext cx="919226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55470" y="1101725"/>
            <a:ext cx="33762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9390" y="1925320"/>
            <a:ext cx="223710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0625" y="2712085"/>
            <a:ext cx="510730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20545" y="3588385"/>
            <a:ext cx="41998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92885" y="4411980"/>
            <a:ext cx="291592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50315" y="5238115"/>
            <a:ext cx="295148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50950" y="6019165"/>
            <a:ext cx="61709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56930" y="3429000"/>
            <a:ext cx="2574925" cy="24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6" grpId="0" bldLvl="0" animBg="1"/>
      <p:bldP spid="19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6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35264" y="4836439"/>
            <a:ext cx="590327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1662" y="5827697"/>
            <a:ext cx="580806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1124585"/>
            <a:ext cx="10272440" cy="3977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61705" y="2343785"/>
            <a:ext cx="145161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2570" y="3359150"/>
            <a:ext cx="188023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908685"/>
            <a:ext cx="10200050" cy="298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7463" y="3281754"/>
            <a:ext cx="1428211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908685"/>
            <a:ext cx="10128295" cy="4070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0939" y="3273259"/>
            <a:ext cx="837884" cy="3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8420" y="4274303"/>
            <a:ext cx="1437732" cy="3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5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2415517"/>
            <a:ext cx="371335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775460" y="1445895"/>
            <a:ext cx="9840005" cy="39662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764745"/>
            <a:ext cx="97943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6086" y="2772868"/>
            <a:ext cx="320720" cy="34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5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4600" y="3995420"/>
            <a:ext cx="9725025" cy="25311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2024-11-16T15:03:13Z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